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3" r:id="rId6"/>
  </p:sldMasterIdLst>
  <p:notesMasterIdLst>
    <p:notesMasterId r:id="rId25"/>
  </p:notesMasterIdLst>
  <p:handoutMasterIdLst>
    <p:handoutMasterId r:id="rId26"/>
  </p:handoutMasterIdLst>
  <p:sldIdLst>
    <p:sldId id="383" r:id="rId7"/>
    <p:sldId id="407" r:id="rId8"/>
    <p:sldId id="425" r:id="rId9"/>
    <p:sldId id="426" r:id="rId10"/>
    <p:sldId id="427" r:id="rId11"/>
    <p:sldId id="428" r:id="rId12"/>
    <p:sldId id="409" r:id="rId13"/>
    <p:sldId id="429" r:id="rId14"/>
    <p:sldId id="430" r:id="rId15"/>
    <p:sldId id="414" r:id="rId16"/>
    <p:sldId id="431" r:id="rId17"/>
    <p:sldId id="432" r:id="rId18"/>
    <p:sldId id="411" r:id="rId19"/>
    <p:sldId id="433" r:id="rId20"/>
    <p:sldId id="412" r:id="rId21"/>
    <p:sldId id="416" r:id="rId22"/>
    <p:sldId id="417" r:id="rId23"/>
    <p:sldId id="435" r:id="rId24"/>
  </p:sldIdLst>
  <p:sldSz cx="14630400" cy="8229600"/>
  <p:notesSz cx="6797675" cy="9926638"/>
  <p:defaultTextStyle>
    <a:defPPr>
      <a:defRPr lang="en-US"/>
    </a:defPPr>
    <a:lvl1pPr marL="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71A2E2D2-9104-4537-AB5D-694F49ECB437}">
          <p14:sldIdLst>
            <p14:sldId id="383"/>
            <p14:sldId id="407"/>
            <p14:sldId id="425"/>
            <p14:sldId id="426"/>
            <p14:sldId id="427"/>
            <p14:sldId id="428"/>
            <p14:sldId id="409"/>
            <p14:sldId id="429"/>
            <p14:sldId id="430"/>
            <p14:sldId id="414"/>
            <p14:sldId id="431"/>
            <p14:sldId id="432"/>
            <p14:sldId id="411"/>
            <p14:sldId id="433"/>
            <p14:sldId id="412"/>
            <p14:sldId id="416"/>
            <p14:sldId id="417"/>
            <p14:sldId id="4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4656" userDrawn="1">
          <p15:clr>
            <a:srgbClr val="A4A3A4"/>
          </p15:clr>
        </p15:guide>
        <p15:guide id="3" orient="horz" pos="4320" userDrawn="1">
          <p15:clr>
            <a:srgbClr val="A4A3A4"/>
          </p15:clr>
        </p15:guide>
        <p15:guide id="4" pos="1752" userDrawn="1">
          <p15:clr>
            <a:srgbClr val="A4A3A4"/>
          </p15:clr>
        </p15:guide>
        <p15:guide id="5" pos="75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eo Martinelli" initials="MM" lastIdx="1" clrIdx="0">
    <p:extLst>
      <p:ext uri="{19B8F6BF-5375-455C-9EA6-DF929625EA0E}">
        <p15:presenceInfo xmlns:p15="http://schemas.microsoft.com/office/powerpoint/2012/main" userId="001ba9e60bdad55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ED8B00"/>
    <a:srgbClr val="FFC000"/>
    <a:srgbClr val="92D050"/>
    <a:srgbClr val="85BB23"/>
    <a:srgbClr val="8C4799"/>
    <a:srgbClr val="7E878D"/>
    <a:srgbClr val="19A499"/>
    <a:srgbClr val="00B050"/>
    <a:srgbClr val="ADE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03" autoAdjust="0"/>
    <p:restoredTop sz="86427" autoAdjust="0"/>
  </p:normalViewPr>
  <p:slideViewPr>
    <p:cSldViewPr snapToGrid="0">
      <p:cViewPr varScale="1">
        <p:scale>
          <a:sx n="78" d="100"/>
          <a:sy n="78" d="100"/>
        </p:scale>
        <p:origin x="114" y="498"/>
      </p:cViewPr>
      <p:guideLst>
        <p:guide orient="horz" pos="1392"/>
        <p:guide pos="4656"/>
        <p:guide orient="horz" pos="4320"/>
        <p:guide pos="1752"/>
        <p:guide pos="7584"/>
      </p:guideLst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8731"/>
    </p:cViewPr>
  </p:sorterViewPr>
  <p:notesViewPr>
    <p:cSldViewPr snapToGrid="0">
      <p:cViewPr>
        <p:scale>
          <a:sx n="150" d="100"/>
          <a:sy n="150" d="100"/>
        </p:scale>
        <p:origin x="2496" y="-114"/>
      </p:cViewPr>
      <p:guideLst>
        <p:guide orient="horz" pos="2928"/>
        <p:guide pos="2168"/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045704-8A48-46BE-8749-0AB56F1B960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795EEE3-5675-473A-96A3-C77179D5B1FA}">
      <dgm:prSet phldrT="[Testo]" custT="1"/>
      <dgm:spPr/>
      <dgm:t>
        <a:bodyPr/>
        <a:lstStyle/>
        <a:p>
          <a:r>
            <a:rPr lang="it-IT" sz="2800" dirty="0">
              <a:latin typeface="Source Sans Pro" panose="020B0503030403020204" pitchFamily="34" charset="0"/>
            </a:rPr>
            <a:t>Progetto SMED</a:t>
          </a:r>
        </a:p>
      </dgm:t>
    </dgm:pt>
    <dgm:pt modelId="{070BDBDB-4E9D-482D-8D88-19DD467CDFD3}" type="parTrans" cxnId="{0BBA7F3E-EA1B-48DA-968B-F1292552DFBE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7C93B45C-898F-44F9-915E-E897680C9ED3}" type="sibTrans" cxnId="{0BBA7F3E-EA1B-48DA-968B-F1292552DFBE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361EDED5-0AD8-4F1E-A3E6-5410DF667BE6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Per minimizzare il tempo di setup della linea</a:t>
          </a:r>
        </a:p>
      </dgm:t>
    </dgm:pt>
    <dgm:pt modelId="{D4D6EEB8-0F1A-456D-BAB7-F7F107DA21A4}" type="parTrans" cxnId="{1F945A2A-CD27-455C-A789-F04D3431371C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A0699FBF-E086-478A-BBA8-3742886F0218}" type="sibTrans" cxnId="{1F945A2A-CD27-455C-A789-F04D3431371C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768222C0-20E0-4B3F-91C7-B3A5BC9F9E3D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Sistemi </a:t>
          </a:r>
          <a:r>
            <a:rPr lang="it-IT" dirty="0" err="1">
              <a:latin typeface="Source Sans Pro" panose="020B0503030403020204" pitchFamily="34" charset="0"/>
            </a:rPr>
            <a:t>Poka</a:t>
          </a:r>
          <a:r>
            <a:rPr lang="it-IT" dirty="0">
              <a:latin typeface="Source Sans Pro" panose="020B0503030403020204" pitchFamily="34" charset="0"/>
            </a:rPr>
            <a:t> </a:t>
          </a:r>
          <a:r>
            <a:rPr lang="it-IT" dirty="0" err="1">
              <a:latin typeface="Source Sans Pro" panose="020B0503030403020204" pitchFamily="34" charset="0"/>
            </a:rPr>
            <a:t>Yoke</a:t>
          </a:r>
          <a:r>
            <a:rPr lang="it-IT" dirty="0">
              <a:latin typeface="Source Sans Pro" panose="020B0503030403020204" pitchFamily="34" charset="0"/>
            </a:rPr>
            <a:t> per prevenire l’errato montaggio dei paraoli </a:t>
          </a:r>
        </a:p>
      </dgm:t>
    </dgm:pt>
    <dgm:pt modelId="{909B7923-E9A6-499C-A955-642623070471}" type="parTrans" cxnId="{9420B703-25B1-47AF-95CF-7B7D1F759991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5F265FD0-15D7-4003-86FE-041873FC92D7}" type="sibTrans" cxnId="{9420B703-25B1-47AF-95CF-7B7D1F759991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E6A9B0EF-0246-40DB-819E-8A499E553D3B}">
      <dgm:prSet phldrT="[Testo]" custT="1"/>
      <dgm:spPr/>
      <dgm:t>
        <a:bodyPr/>
        <a:lstStyle/>
        <a:p>
          <a:r>
            <a:rPr lang="it-IT" sz="2800" dirty="0">
              <a:latin typeface="Source Sans Pro" panose="020B0503030403020204" pitchFamily="34" charset="0"/>
            </a:rPr>
            <a:t>Progetto FTQ</a:t>
          </a:r>
        </a:p>
      </dgm:t>
    </dgm:pt>
    <dgm:pt modelId="{4A53DD05-6866-44F0-80E2-F213FE95EC53}" type="parTrans" cxnId="{9EA2CA6C-8D54-4D1D-9E97-26DC4195D296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4F81AC48-D5A1-442E-A27C-E7C14EDC0C8E}" type="sibTrans" cxnId="{9EA2CA6C-8D54-4D1D-9E97-26DC4195D296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C3C3018C-B3FA-4137-8871-DF99CAE73004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Sistemi intelligenti di assistenza all’operatore</a:t>
          </a:r>
        </a:p>
      </dgm:t>
    </dgm:pt>
    <dgm:pt modelId="{A2A0AC5F-63A2-4FEE-8A94-25E96A3E88FC}" type="parTrans" cxnId="{143A7D73-7435-4977-81F7-5DB56D6E0A10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0AFD76A4-4491-4FB4-BA72-28D09575582E}" type="sibTrans" cxnId="{143A7D73-7435-4977-81F7-5DB56D6E0A10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7688DF6F-C863-4A8B-9347-1BF8BA498AB2}" type="pres">
      <dgm:prSet presAssocID="{85045704-8A48-46BE-8749-0AB56F1B9605}" presName="Name0" presStyleCnt="0">
        <dgm:presLayoutVars>
          <dgm:dir/>
          <dgm:animLvl val="lvl"/>
          <dgm:resizeHandles val="exact"/>
        </dgm:presLayoutVars>
      </dgm:prSet>
      <dgm:spPr/>
    </dgm:pt>
    <dgm:pt modelId="{532781ED-533D-4752-8BC6-FB496B7ADF56}" type="pres">
      <dgm:prSet presAssocID="{F795EEE3-5675-473A-96A3-C77179D5B1FA}" presName="linNode" presStyleCnt="0"/>
      <dgm:spPr/>
    </dgm:pt>
    <dgm:pt modelId="{D0CC5759-99A9-4170-97E4-8478B2923119}" type="pres">
      <dgm:prSet presAssocID="{F795EEE3-5675-473A-96A3-C77179D5B1FA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2EFBD68A-ECB2-45CD-96E5-F2DBA9089E8A}" type="pres">
      <dgm:prSet presAssocID="{F795EEE3-5675-473A-96A3-C77179D5B1FA}" presName="descendantText" presStyleLbl="alignAccFollowNode1" presStyleIdx="0" presStyleCnt="2">
        <dgm:presLayoutVars>
          <dgm:bulletEnabled val="1"/>
        </dgm:presLayoutVars>
      </dgm:prSet>
      <dgm:spPr/>
    </dgm:pt>
    <dgm:pt modelId="{E6AC9012-5C12-45AE-8AE3-E57A32F6F0D8}" type="pres">
      <dgm:prSet presAssocID="{7C93B45C-898F-44F9-915E-E897680C9ED3}" presName="sp" presStyleCnt="0"/>
      <dgm:spPr/>
    </dgm:pt>
    <dgm:pt modelId="{7A5B828D-B6B4-4297-9BB9-FB2CF121AEC1}" type="pres">
      <dgm:prSet presAssocID="{E6A9B0EF-0246-40DB-819E-8A499E553D3B}" presName="linNode" presStyleCnt="0"/>
      <dgm:spPr/>
    </dgm:pt>
    <dgm:pt modelId="{CCCB6052-98B5-4AA7-8FE7-911668FE5EA4}" type="pres">
      <dgm:prSet presAssocID="{E6A9B0EF-0246-40DB-819E-8A499E553D3B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524882D9-B20B-4B57-838C-3E158CBD8298}" type="pres">
      <dgm:prSet presAssocID="{E6A9B0EF-0246-40DB-819E-8A499E553D3B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9420B703-25B1-47AF-95CF-7B7D1F759991}" srcId="{E6A9B0EF-0246-40DB-819E-8A499E553D3B}" destId="{768222C0-20E0-4B3F-91C7-B3A5BC9F9E3D}" srcOrd="1" destOrd="0" parTransId="{909B7923-E9A6-499C-A955-642623070471}" sibTransId="{5F265FD0-15D7-4003-86FE-041873FC92D7}"/>
    <dgm:cxn modelId="{44811E0E-8BE6-465D-ADEE-FA0DC2A876B8}" type="presOf" srcId="{E6A9B0EF-0246-40DB-819E-8A499E553D3B}" destId="{CCCB6052-98B5-4AA7-8FE7-911668FE5EA4}" srcOrd="0" destOrd="0" presId="urn:microsoft.com/office/officeart/2005/8/layout/vList5"/>
    <dgm:cxn modelId="{7A056D1F-C59E-48F1-BF3A-7F96EF04AFE0}" type="presOf" srcId="{768222C0-20E0-4B3F-91C7-B3A5BC9F9E3D}" destId="{524882D9-B20B-4B57-838C-3E158CBD8298}" srcOrd="0" destOrd="1" presId="urn:microsoft.com/office/officeart/2005/8/layout/vList5"/>
    <dgm:cxn modelId="{F6981824-AD77-4B3B-B71F-AA67E1B97972}" type="presOf" srcId="{C3C3018C-B3FA-4137-8871-DF99CAE73004}" destId="{524882D9-B20B-4B57-838C-3E158CBD8298}" srcOrd="0" destOrd="0" presId="urn:microsoft.com/office/officeart/2005/8/layout/vList5"/>
    <dgm:cxn modelId="{1F945A2A-CD27-455C-A789-F04D3431371C}" srcId="{F795EEE3-5675-473A-96A3-C77179D5B1FA}" destId="{361EDED5-0AD8-4F1E-A3E6-5410DF667BE6}" srcOrd="0" destOrd="0" parTransId="{D4D6EEB8-0F1A-456D-BAB7-F7F107DA21A4}" sibTransId="{A0699FBF-E086-478A-BBA8-3742886F0218}"/>
    <dgm:cxn modelId="{5B124338-DEE2-432D-B955-BE1D720C48A0}" type="presOf" srcId="{361EDED5-0AD8-4F1E-A3E6-5410DF667BE6}" destId="{2EFBD68A-ECB2-45CD-96E5-F2DBA9089E8A}" srcOrd="0" destOrd="0" presId="urn:microsoft.com/office/officeart/2005/8/layout/vList5"/>
    <dgm:cxn modelId="{0BBA7F3E-EA1B-48DA-968B-F1292552DFBE}" srcId="{85045704-8A48-46BE-8749-0AB56F1B9605}" destId="{F795EEE3-5675-473A-96A3-C77179D5B1FA}" srcOrd="0" destOrd="0" parTransId="{070BDBDB-4E9D-482D-8D88-19DD467CDFD3}" sibTransId="{7C93B45C-898F-44F9-915E-E897680C9ED3}"/>
    <dgm:cxn modelId="{9EA2CA6C-8D54-4D1D-9E97-26DC4195D296}" srcId="{85045704-8A48-46BE-8749-0AB56F1B9605}" destId="{E6A9B0EF-0246-40DB-819E-8A499E553D3B}" srcOrd="1" destOrd="0" parTransId="{4A53DD05-6866-44F0-80E2-F213FE95EC53}" sibTransId="{4F81AC48-D5A1-442E-A27C-E7C14EDC0C8E}"/>
    <dgm:cxn modelId="{143A7D73-7435-4977-81F7-5DB56D6E0A10}" srcId="{E6A9B0EF-0246-40DB-819E-8A499E553D3B}" destId="{C3C3018C-B3FA-4137-8871-DF99CAE73004}" srcOrd="0" destOrd="0" parTransId="{A2A0AC5F-63A2-4FEE-8A94-25E96A3E88FC}" sibTransId="{0AFD76A4-4491-4FB4-BA72-28D09575582E}"/>
    <dgm:cxn modelId="{BF2A087F-B035-4F37-ABF1-73825F04A015}" type="presOf" srcId="{85045704-8A48-46BE-8749-0AB56F1B9605}" destId="{7688DF6F-C863-4A8B-9347-1BF8BA498AB2}" srcOrd="0" destOrd="0" presId="urn:microsoft.com/office/officeart/2005/8/layout/vList5"/>
    <dgm:cxn modelId="{3F7076ED-2199-4EDA-B50B-42A20428B928}" type="presOf" srcId="{F795EEE3-5675-473A-96A3-C77179D5B1FA}" destId="{D0CC5759-99A9-4170-97E4-8478B2923119}" srcOrd="0" destOrd="0" presId="urn:microsoft.com/office/officeart/2005/8/layout/vList5"/>
    <dgm:cxn modelId="{C8CFB844-EF02-485A-A539-B3B98845079B}" type="presParOf" srcId="{7688DF6F-C863-4A8B-9347-1BF8BA498AB2}" destId="{532781ED-533D-4752-8BC6-FB496B7ADF56}" srcOrd="0" destOrd="0" presId="urn:microsoft.com/office/officeart/2005/8/layout/vList5"/>
    <dgm:cxn modelId="{B1636530-899C-4185-A07A-6D9F13C17617}" type="presParOf" srcId="{532781ED-533D-4752-8BC6-FB496B7ADF56}" destId="{D0CC5759-99A9-4170-97E4-8478B2923119}" srcOrd="0" destOrd="0" presId="urn:microsoft.com/office/officeart/2005/8/layout/vList5"/>
    <dgm:cxn modelId="{9E81EEAD-118F-49EF-8EAA-CC9182BBFB75}" type="presParOf" srcId="{532781ED-533D-4752-8BC6-FB496B7ADF56}" destId="{2EFBD68A-ECB2-45CD-96E5-F2DBA9089E8A}" srcOrd="1" destOrd="0" presId="urn:microsoft.com/office/officeart/2005/8/layout/vList5"/>
    <dgm:cxn modelId="{D84CCF86-46AF-4668-8326-48FCA3AD0B7A}" type="presParOf" srcId="{7688DF6F-C863-4A8B-9347-1BF8BA498AB2}" destId="{E6AC9012-5C12-45AE-8AE3-E57A32F6F0D8}" srcOrd="1" destOrd="0" presId="urn:microsoft.com/office/officeart/2005/8/layout/vList5"/>
    <dgm:cxn modelId="{A80CD9B2-729E-4D90-95AB-C8DFDB659C55}" type="presParOf" srcId="{7688DF6F-C863-4A8B-9347-1BF8BA498AB2}" destId="{7A5B828D-B6B4-4297-9BB9-FB2CF121AEC1}" srcOrd="2" destOrd="0" presId="urn:microsoft.com/office/officeart/2005/8/layout/vList5"/>
    <dgm:cxn modelId="{59D7EFFA-473A-4720-A35B-D6120C6F3E3D}" type="presParOf" srcId="{7A5B828D-B6B4-4297-9BB9-FB2CF121AEC1}" destId="{CCCB6052-98B5-4AA7-8FE7-911668FE5EA4}" srcOrd="0" destOrd="0" presId="urn:microsoft.com/office/officeart/2005/8/layout/vList5"/>
    <dgm:cxn modelId="{C49B081E-4AE0-45C4-A85C-F6F13D4BC2BF}" type="presParOf" srcId="{7A5B828D-B6B4-4297-9BB9-FB2CF121AEC1}" destId="{524882D9-B20B-4B57-838C-3E158CBD829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DFE785-73FF-4DF0-B1C2-503D0A99801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F6FED42-38E4-4DFE-837F-A44C13129CA2}">
      <dgm:prSet phldrT="[Testo]" custT="1"/>
      <dgm:spPr/>
      <dgm:t>
        <a:bodyPr/>
        <a:lstStyle/>
        <a:p>
          <a:r>
            <a:rPr lang="it-IT" sz="1800" dirty="0">
              <a:latin typeface="Source Sans Pro" panose="020B0503030403020204" pitchFamily="34" charset="0"/>
            </a:rPr>
            <a:t>Coinvolgimento nella raccolta dati di tutti i modelli di Speed </a:t>
          </a:r>
          <a:r>
            <a:rPr lang="it-IT" sz="1800" dirty="0" err="1">
              <a:latin typeface="Source Sans Pro" panose="020B0503030403020204" pitchFamily="34" charset="0"/>
            </a:rPr>
            <a:t>Increaser</a:t>
          </a:r>
          <a:r>
            <a:rPr lang="it-IT" sz="1800" dirty="0">
              <a:latin typeface="Source Sans Pro" panose="020B0503030403020204" pitchFamily="34" charset="0"/>
            </a:rPr>
            <a:t> assemblati</a:t>
          </a:r>
        </a:p>
      </dgm:t>
    </dgm:pt>
    <dgm:pt modelId="{CFFB5E30-4FD6-425E-9DE5-8A7F738B9951}" type="parTrans" cxnId="{6FFBD514-1DEF-471A-86B6-E20C2FF61D4B}">
      <dgm:prSet/>
      <dgm:spPr/>
      <dgm:t>
        <a:bodyPr/>
        <a:lstStyle/>
        <a:p>
          <a:endParaRPr lang="it-IT" sz="2400">
            <a:latin typeface="Source Sans Pro" panose="020B0503030403020204" pitchFamily="34" charset="0"/>
          </a:endParaRPr>
        </a:p>
      </dgm:t>
    </dgm:pt>
    <dgm:pt modelId="{4DB67594-F668-4219-A8FF-499AEFBC9AF1}" type="sibTrans" cxnId="{6FFBD514-1DEF-471A-86B6-E20C2FF61D4B}">
      <dgm:prSet custT="1"/>
      <dgm:spPr/>
      <dgm:t>
        <a:bodyPr/>
        <a:lstStyle/>
        <a:p>
          <a:endParaRPr lang="it-IT" sz="3600">
            <a:latin typeface="Source Sans Pro" panose="020B0503030403020204" pitchFamily="34" charset="0"/>
          </a:endParaRPr>
        </a:p>
      </dgm:t>
    </dgm:pt>
    <dgm:pt modelId="{7BC4B8AB-6349-4CE6-89FD-A82150F91AF3}">
      <dgm:prSet phldrT="[Testo]" custT="1"/>
      <dgm:spPr/>
      <dgm:t>
        <a:bodyPr/>
        <a:lstStyle/>
        <a:p>
          <a:r>
            <a:rPr lang="it-IT" sz="1800" dirty="0">
              <a:latin typeface="Source Sans Pro" panose="020B0503030403020204" pitchFamily="34" charset="0"/>
            </a:rPr>
            <a:t>Implementazione software di controllo e hardware della pressa per rendere disponibile la pressa una volta posizionato correttamente il paraolio</a:t>
          </a:r>
        </a:p>
      </dgm:t>
    </dgm:pt>
    <dgm:pt modelId="{1BC14CA4-4B32-4CE8-8791-A0EA55D2A89B}" type="parTrans" cxnId="{DDADB974-E3C7-4599-A824-C58B3982217D}">
      <dgm:prSet/>
      <dgm:spPr/>
      <dgm:t>
        <a:bodyPr/>
        <a:lstStyle/>
        <a:p>
          <a:endParaRPr lang="it-IT" sz="2400">
            <a:latin typeface="Source Sans Pro" panose="020B0503030403020204" pitchFamily="34" charset="0"/>
          </a:endParaRPr>
        </a:p>
      </dgm:t>
    </dgm:pt>
    <dgm:pt modelId="{422663FD-9DB0-434F-80EA-6B4AD8E4DB0F}" type="sibTrans" cxnId="{DDADB974-E3C7-4599-A824-C58B3982217D}">
      <dgm:prSet custT="1"/>
      <dgm:spPr/>
      <dgm:t>
        <a:bodyPr/>
        <a:lstStyle/>
        <a:p>
          <a:endParaRPr lang="it-IT" sz="3600">
            <a:latin typeface="Source Sans Pro" panose="020B0503030403020204" pitchFamily="34" charset="0"/>
          </a:endParaRPr>
        </a:p>
      </dgm:t>
    </dgm:pt>
    <dgm:pt modelId="{A4A411DB-B510-4754-8F8A-B7500B6566ED}">
      <dgm:prSet phldrT="[Testo]" custT="1"/>
      <dgm:spPr/>
      <dgm:t>
        <a:bodyPr/>
        <a:lstStyle/>
        <a:p>
          <a:r>
            <a:rPr lang="it-IT" sz="1800" dirty="0">
              <a:latin typeface="Source Sans Pro" panose="020B0503030403020204" pitchFamily="34" charset="0"/>
            </a:rPr>
            <a:t>Installazione di un display e implementazione della </a:t>
          </a:r>
          <a:r>
            <a:rPr lang="it-IT" sz="1800" i="1" dirty="0" err="1">
              <a:latin typeface="Source Sans Pro" panose="020B0503030403020204" pitchFamily="34" charset="0"/>
            </a:rPr>
            <a:t>object</a:t>
          </a:r>
          <a:r>
            <a:rPr lang="it-IT" sz="1800" i="1" dirty="0">
              <a:latin typeface="Source Sans Pro" panose="020B0503030403020204" pitchFamily="34" charset="0"/>
            </a:rPr>
            <a:t> </a:t>
          </a:r>
          <a:r>
            <a:rPr lang="it-IT" sz="1800" i="1" dirty="0" err="1">
              <a:latin typeface="Source Sans Pro" panose="020B0503030403020204" pitchFamily="34" charset="0"/>
            </a:rPr>
            <a:t>detection</a:t>
          </a:r>
          <a:endParaRPr lang="it-IT" sz="1800" dirty="0">
            <a:latin typeface="Source Sans Pro" panose="020B0503030403020204" pitchFamily="34" charset="0"/>
          </a:endParaRPr>
        </a:p>
      </dgm:t>
    </dgm:pt>
    <dgm:pt modelId="{3D910E2D-1AC7-4367-9690-94E3EF6BF7ED}" type="parTrans" cxnId="{B3FC8776-EA40-431C-BC7D-7F7580E9DB49}">
      <dgm:prSet/>
      <dgm:spPr/>
      <dgm:t>
        <a:bodyPr/>
        <a:lstStyle/>
        <a:p>
          <a:endParaRPr lang="it-IT" sz="2400">
            <a:latin typeface="Source Sans Pro" panose="020B0503030403020204" pitchFamily="34" charset="0"/>
          </a:endParaRPr>
        </a:p>
      </dgm:t>
    </dgm:pt>
    <dgm:pt modelId="{ABFDDAD2-DC18-4C22-AA2C-3446A7E0AEEE}" type="sibTrans" cxnId="{B3FC8776-EA40-431C-BC7D-7F7580E9DB49}">
      <dgm:prSet/>
      <dgm:spPr/>
      <dgm:t>
        <a:bodyPr/>
        <a:lstStyle/>
        <a:p>
          <a:endParaRPr lang="it-IT" sz="2400">
            <a:latin typeface="Source Sans Pro" panose="020B0503030403020204" pitchFamily="34" charset="0"/>
          </a:endParaRPr>
        </a:p>
      </dgm:t>
    </dgm:pt>
    <dgm:pt modelId="{8CD98D91-034E-4D07-8552-C1CC102DB1F1}" type="pres">
      <dgm:prSet presAssocID="{66DFE785-73FF-4DF0-B1C2-503D0A99801E}" presName="outerComposite" presStyleCnt="0">
        <dgm:presLayoutVars>
          <dgm:chMax val="5"/>
          <dgm:dir/>
          <dgm:resizeHandles val="exact"/>
        </dgm:presLayoutVars>
      </dgm:prSet>
      <dgm:spPr/>
    </dgm:pt>
    <dgm:pt modelId="{C3D4F521-F364-4908-A3A8-042D72435738}" type="pres">
      <dgm:prSet presAssocID="{66DFE785-73FF-4DF0-B1C2-503D0A99801E}" presName="dummyMaxCanvas" presStyleCnt="0">
        <dgm:presLayoutVars/>
      </dgm:prSet>
      <dgm:spPr/>
    </dgm:pt>
    <dgm:pt modelId="{38853C0E-02DB-4D54-AD68-269D73D7791D}" type="pres">
      <dgm:prSet presAssocID="{66DFE785-73FF-4DF0-B1C2-503D0A99801E}" presName="ThreeNodes_1" presStyleLbl="node1" presStyleIdx="0" presStyleCnt="3">
        <dgm:presLayoutVars>
          <dgm:bulletEnabled val="1"/>
        </dgm:presLayoutVars>
      </dgm:prSet>
      <dgm:spPr/>
    </dgm:pt>
    <dgm:pt modelId="{71079F37-B0FC-4E52-8BF8-A2F51CDED887}" type="pres">
      <dgm:prSet presAssocID="{66DFE785-73FF-4DF0-B1C2-503D0A99801E}" presName="ThreeNodes_2" presStyleLbl="node1" presStyleIdx="1" presStyleCnt="3">
        <dgm:presLayoutVars>
          <dgm:bulletEnabled val="1"/>
        </dgm:presLayoutVars>
      </dgm:prSet>
      <dgm:spPr/>
    </dgm:pt>
    <dgm:pt modelId="{A5DBC31A-AC38-4268-809F-908D3AC14FAD}" type="pres">
      <dgm:prSet presAssocID="{66DFE785-73FF-4DF0-B1C2-503D0A99801E}" presName="ThreeNodes_3" presStyleLbl="node1" presStyleIdx="2" presStyleCnt="3">
        <dgm:presLayoutVars>
          <dgm:bulletEnabled val="1"/>
        </dgm:presLayoutVars>
      </dgm:prSet>
      <dgm:spPr/>
    </dgm:pt>
    <dgm:pt modelId="{A12CC97A-8828-47C3-A7F1-E6A22EAF1F2F}" type="pres">
      <dgm:prSet presAssocID="{66DFE785-73FF-4DF0-B1C2-503D0A99801E}" presName="ThreeConn_1-2" presStyleLbl="fgAccFollowNode1" presStyleIdx="0" presStyleCnt="2">
        <dgm:presLayoutVars>
          <dgm:bulletEnabled val="1"/>
        </dgm:presLayoutVars>
      </dgm:prSet>
      <dgm:spPr/>
    </dgm:pt>
    <dgm:pt modelId="{4A61FC07-9CE2-4773-97FE-5D7E4FD76E39}" type="pres">
      <dgm:prSet presAssocID="{66DFE785-73FF-4DF0-B1C2-503D0A99801E}" presName="ThreeConn_2-3" presStyleLbl="fgAccFollowNode1" presStyleIdx="1" presStyleCnt="2">
        <dgm:presLayoutVars>
          <dgm:bulletEnabled val="1"/>
        </dgm:presLayoutVars>
      </dgm:prSet>
      <dgm:spPr/>
    </dgm:pt>
    <dgm:pt modelId="{C3E3DE8A-FAF0-4C0D-AE6F-673C768E732C}" type="pres">
      <dgm:prSet presAssocID="{66DFE785-73FF-4DF0-B1C2-503D0A99801E}" presName="ThreeNodes_1_text" presStyleLbl="node1" presStyleIdx="2" presStyleCnt="3">
        <dgm:presLayoutVars>
          <dgm:bulletEnabled val="1"/>
        </dgm:presLayoutVars>
      </dgm:prSet>
      <dgm:spPr/>
    </dgm:pt>
    <dgm:pt modelId="{F249A224-80CC-42E1-B0AB-1E4E689ABD05}" type="pres">
      <dgm:prSet presAssocID="{66DFE785-73FF-4DF0-B1C2-503D0A99801E}" presName="ThreeNodes_2_text" presStyleLbl="node1" presStyleIdx="2" presStyleCnt="3">
        <dgm:presLayoutVars>
          <dgm:bulletEnabled val="1"/>
        </dgm:presLayoutVars>
      </dgm:prSet>
      <dgm:spPr/>
    </dgm:pt>
    <dgm:pt modelId="{D31148F0-F0EB-4CC2-964D-06D226B90334}" type="pres">
      <dgm:prSet presAssocID="{66DFE785-73FF-4DF0-B1C2-503D0A99801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FFBD514-1DEF-471A-86B6-E20C2FF61D4B}" srcId="{66DFE785-73FF-4DF0-B1C2-503D0A99801E}" destId="{7F6FED42-38E4-4DFE-837F-A44C13129CA2}" srcOrd="0" destOrd="0" parTransId="{CFFB5E30-4FD6-425E-9DE5-8A7F738B9951}" sibTransId="{4DB67594-F668-4219-A8FF-499AEFBC9AF1}"/>
    <dgm:cxn modelId="{3B771D30-5F37-4BD6-A751-E676FD0686E9}" type="presOf" srcId="{7BC4B8AB-6349-4CE6-89FD-A82150F91AF3}" destId="{71079F37-B0FC-4E52-8BF8-A2F51CDED887}" srcOrd="0" destOrd="0" presId="urn:microsoft.com/office/officeart/2005/8/layout/vProcess5"/>
    <dgm:cxn modelId="{3551023D-17AB-4C7D-BF4A-5F7C5E6C60DB}" type="presOf" srcId="{A4A411DB-B510-4754-8F8A-B7500B6566ED}" destId="{A5DBC31A-AC38-4268-809F-908D3AC14FAD}" srcOrd="0" destOrd="0" presId="urn:microsoft.com/office/officeart/2005/8/layout/vProcess5"/>
    <dgm:cxn modelId="{37DFC549-8A03-4381-9991-50E6B7E271E9}" type="presOf" srcId="{7F6FED42-38E4-4DFE-837F-A44C13129CA2}" destId="{C3E3DE8A-FAF0-4C0D-AE6F-673C768E732C}" srcOrd="1" destOrd="0" presId="urn:microsoft.com/office/officeart/2005/8/layout/vProcess5"/>
    <dgm:cxn modelId="{786A196C-5F88-4579-A808-ED14E4B45A80}" type="presOf" srcId="{7F6FED42-38E4-4DFE-837F-A44C13129CA2}" destId="{38853C0E-02DB-4D54-AD68-269D73D7791D}" srcOrd="0" destOrd="0" presId="urn:microsoft.com/office/officeart/2005/8/layout/vProcess5"/>
    <dgm:cxn modelId="{08747F70-A0A8-4770-A201-A5E8EEAAD94C}" type="presOf" srcId="{66DFE785-73FF-4DF0-B1C2-503D0A99801E}" destId="{8CD98D91-034E-4D07-8552-C1CC102DB1F1}" srcOrd="0" destOrd="0" presId="urn:microsoft.com/office/officeart/2005/8/layout/vProcess5"/>
    <dgm:cxn modelId="{DDADB974-E3C7-4599-A824-C58B3982217D}" srcId="{66DFE785-73FF-4DF0-B1C2-503D0A99801E}" destId="{7BC4B8AB-6349-4CE6-89FD-A82150F91AF3}" srcOrd="1" destOrd="0" parTransId="{1BC14CA4-4B32-4CE8-8791-A0EA55D2A89B}" sibTransId="{422663FD-9DB0-434F-80EA-6B4AD8E4DB0F}"/>
    <dgm:cxn modelId="{B3FC8776-EA40-431C-BC7D-7F7580E9DB49}" srcId="{66DFE785-73FF-4DF0-B1C2-503D0A99801E}" destId="{A4A411DB-B510-4754-8F8A-B7500B6566ED}" srcOrd="2" destOrd="0" parTransId="{3D910E2D-1AC7-4367-9690-94E3EF6BF7ED}" sibTransId="{ABFDDAD2-DC18-4C22-AA2C-3446A7E0AEEE}"/>
    <dgm:cxn modelId="{E57D209B-C37C-4500-8F58-A35F0B942FE7}" type="presOf" srcId="{422663FD-9DB0-434F-80EA-6B4AD8E4DB0F}" destId="{4A61FC07-9CE2-4773-97FE-5D7E4FD76E39}" srcOrd="0" destOrd="0" presId="urn:microsoft.com/office/officeart/2005/8/layout/vProcess5"/>
    <dgm:cxn modelId="{E8E16DB4-C983-40D4-AA6D-635CA1110356}" type="presOf" srcId="{A4A411DB-B510-4754-8F8A-B7500B6566ED}" destId="{D31148F0-F0EB-4CC2-964D-06D226B90334}" srcOrd="1" destOrd="0" presId="urn:microsoft.com/office/officeart/2005/8/layout/vProcess5"/>
    <dgm:cxn modelId="{EA8EA6BA-2715-4409-BC11-1A4F5E823881}" type="presOf" srcId="{4DB67594-F668-4219-A8FF-499AEFBC9AF1}" destId="{A12CC97A-8828-47C3-A7F1-E6A22EAF1F2F}" srcOrd="0" destOrd="0" presId="urn:microsoft.com/office/officeart/2005/8/layout/vProcess5"/>
    <dgm:cxn modelId="{0659FEF1-8680-4D77-86D1-25958B9DE9AA}" type="presOf" srcId="{7BC4B8AB-6349-4CE6-89FD-A82150F91AF3}" destId="{F249A224-80CC-42E1-B0AB-1E4E689ABD05}" srcOrd="1" destOrd="0" presId="urn:microsoft.com/office/officeart/2005/8/layout/vProcess5"/>
    <dgm:cxn modelId="{55F731F5-D2BD-4806-B3BE-6E713CE48084}" type="presParOf" srcId="{8CD98D91-034E-4D07-8552-C1CC102DB1F1}" destId="{C3D4F521-F364-4908-A3A8-042D72435738}" srcOrd="0" destOrd="0" presId="urn:microsoft.com/office/officeart/2005/8/layout/vProcess5"/>
    <dgm:cxn modelId="{7040F2D1-D1B4-476A-B48B-813CEADB0949}" type="presParOf" srcId="{8CD98D91-034E-4D07-8552-C1CC102DB1F1}" destId="{38853C0E-02DB-4D54-AD68-269D73D7791D}" srcOrd="1" destOrd="0" presId="urn:microsoft.com/office/officeart/2005/8/layout/vProcess5"/>
    <dgm:cxn modelId="{408B6997-E69C-4D68-9FAB-C80139C497D5}" type="presParOf" srcId="{8CD98D91-034E-4D07-8552-C1CC102DB1F1}" destId="{71079F37-B0FC-4E52-8BF8-A2F51CDED887}" srcOrd="2" destOrd="0" presId="urn:microsoft.com/office/officeart/2005/8/layout/vProcess5"/>
    <dgm:cxn modelId="{425DCC54-1ED2-497E-89B2-138A3492C749}" type="presParOf" srcId="{8CD98D91-034E-4D07-8552-C1CC102DB1F1}" destId="{A5DBC31A-AC38-4268-809F-908D3AC14FAD}" srcOrd="3" destOrd="0" presId="urn:microsoft.com/office/officeart/2005/8/layout/vProcess5"/>
    <dgm:cxn modelId="{79135CB8-2B57-4B3C-892B-A54622A8DAD0}" type="presParOf" srcId="{8CD98D91-034E-4D07-8552-C1CC102DB1F1}" destId="{A12CC97A-8828-47C3-A7F1-E6A22EAF1F2F}" srcOrd="4" destOrd="0" presId="urn:microsoft.com/office/officeart/2005/8/layout/vProcess5"/>
    <dgm:cxn modelId="{734B9FFA-6E2A-4413-8E64-33DDBB305AD3}" type="presParOf" srcId="{8CD98D91-034E-4D07-8552-C1CC102DB1F1}" destId="{4A61FC07-9CE2-4773-97FE-5D7E4FD76E39}" srcOrd="5" destOrd="0" presId="urn:microsoft.com/office/officeart/2005/8/layout/vProcess5"/>
    <dgm:cxn modelId="{132C8577-3C63-46B6-919B-CE069735147D}" type="presParOf" srcId="{8CD98D91-034E-4D07-8552-C1CC102DB1F1}" destId="{C3E3DE8A-FAF0-4C0D-AE6F-673C768E732C}" srcOrd="6" destOrd="0" presId="urn:microsoft.com/office/officeart/2005/8/layout/vProcess5"/>
    <dgm:cxn modelId="{433EFAA3-9114-45FF-896F-A987995AE590}" type="presParOf" srcId="{8CD98D91-034E-4D07-8552-C1CC102DB1F1}" destId="{F249A224-80CC-42E1-B0AB-1E4E689ABD05}" srcOrd="7" destOrd="0" presId="urn:microsoft.com/office/officeart/2005/8/layout/vProcess5"/>
    <dgm:cxn modelId="{17F53016-38EB-45D0-A13A-E3C09B04EA8E}" type="presParOf" srcId="{8CD98D91-034E-4D07-8552-C1CC102DB1F1}" destId="{D31148F0-F0EB-4CC2-964D-06D226B9033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BD68A-ECB2-45CD-96E5-F2DBA9089E8A}">
      <dsp:nvSpPr>
        <dsp:cNvPr id="0" name=""/>
        <dsp:cNvSpPr/>
      </dsp:nvSpPr>
      <dsp:spPr>
        <a:xfrm rot="5400000">
          <a:off x="7839873" y="-3174813"/>
          <a:ext cx="1320219" cy="799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400" kern="1200" dirty="0">
              <a:latin typeface="Source Sans Pro" panose="020B0503030403020204" pitchFamily="34" charset="0"/>
            </a:rPr>
            <a:t>Per minimizzare il tempo di setup della linea</a:t>
          </a:r>
        </a:p>
      </dsp:txBody>
      <dsp:txXfrm rot="-5400000">
        <a:off x="4499991" y="229517"/>
        <a:ext cx="7935536" cy="1191323"/>
      </dsp:txXfrm>
    </dsp:sp>
    <dsp:sp modelId="{D0CC5759-99A9-4170-97E4-8478B2923119}">
      <dsp:nvSpPr>
        <dsp:cNvPr id="0" name=""/>
        <dsp:cNvSpPr/>
      </dsp:nvSpPr>
      <dsp:spPr>
        <a:xfrm>
          <a:off x="0" y="41"/>
          <a:ext cx="4499991" cy="16502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latin typeface="Source Sans Pro" panose="020B0503030403020204" pitchFamily="34" charset="0"/>
            </a:rPr>
            <a:t>Progetto SMED</a:t>
          </a:r>
        </a:p>
      </dsp:txBody>
      <dsp:txXfrm>
        <a:off x="80560" y="80601"/>
        <a:ext cx="4338871" cy="1489154"/>
      </dsp:txXfrm>
    </dsp:sp>
    <dsp:sp modelId="{524882D9-B20B-4B57-838C-3E158CBD8298}">
      <dsp:nvSpPr>
        <dsp:cNvPr id="0" name=""/>
        <dsp:cNvSpPr/>
      </dsp:nvSpPr>
      <dsp:spPr>
        <a:xfrm rot="5400000">
          <a:off x="7839873" y="-1442024"/>
          <a:ext cx="1320219" cy="799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400" kern="1200" dirty="0">
              <a:latin typeface="Source Sans Pro" panose="020B0503030403020204" pitchFamily="34" charset="0"/>
            </a:rPr>
            <a:t>Sistemi intelligenti di assistenza all’operatore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400" kern="1200" dirty="0">
              <a:latin typeface="Source Sans Pro" panose="020B0503030403020204" pitchFamily="34" charset="0"/>
            </a:rPr>
            <a:t>Sistemi </a:t>
          </a:r>
          <a:r>
            <a:rPr lang="it-IT" sz="2400" kern="1200" dirty="0" err="1">
              <a:latin typeface="Source Sans Pro" panose="020B0503030403020204" pitchFamily="34" charset="0"/>
            </a:rPr>
            <a:t>Poka</a:t>
          </a:r>
          <a:r>
            <a:rPr lang="it-IT" sz="2400" kern="1200" dirty="0">
              <a:latin typeface="Source Sans Pro" panose="020B0503030403020204" pitchFamily="34" charset="0"/>
            </a:rPr>
            <a:t> </a:t>
          </a:r>
          <a:r>
            <a:rPr lang="it-IT" sz="2400" kern="1200" dirty="0" err="1">
              <a:latin typeface="Source Sans Pro" panose="020B0503030403020204" pitchFamily="34" charset="0"/>
            </a:rPr>
            <a:t>Yoke</a:t>
          </a:r>
          <a:r>
            <a:rPr lang="it-IT" sz="2400" kern="1200" dirty="0">
              <a:latin typeface="Source Sans Pro" panose="020B0503030403020204" pitchFamily="34" charset="0"/>
            </a:rPr>
            <a:t> per prevenire l’errato montaggio dei paraoli </a:t>
          </a:r>
        </a:p>
      </dsp:txBody>
      <dsp:txXfrm rot="-5400000">
        <a:off x="4499991" y="1962306"/>
        <a:ext cx="7935536" cy="1191323"/>
      </dsp:txXfrm>
    </dsp:sp>
    <dsp:sp modelId="{CCCB6052-98B5-4AA7-8FE7-911668FE5EA4}">
      <dsp:nvSpPr>
        <dsp:cNvPr id="0" name=""/>
        <dsp:cNvSpPr/>
      </dsp:nvSpPr>
      <dsp:spPr>
        <a:xfrm>
          <a:off x="0" y="1732829"/>
          <a:ext cx="4499991" cy="16502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latin typeface="Source Sans Pro" panose="020B0503030403020204" pitchFamily="34" charset="0"/>
            </a:rPr>
            <a:t>Progetto FTQ</a:t>
          </a:r>
        </a:p>
      </dsp:txBody>
      <dsp:txXfrm>
        <a:off x="80560" y="1813389"/>
        <a:ext cx="4338871" cy="1489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53C0E-02DB-4D54-AD68-269D73D7791D}">
      <dsp:nvSpPr>
        <dsp:cNvPr id="0" name=""/>
        <dsp:cNvSpPr/>
      </dsp:nvSpPr>
      <dsp:spPr>
        <a:xfrm>
          <a:off x="0" y="0"/>
          <a:ext cx="11137201" cy="1648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Source Sans Pro" panose="020B0503030403020204" pitchFamily="34" charset="0"/>
            </a:rPr>
            <a:t>Coinvolgimento nella raccolta dati di tutti i modelli di Speed </a:t>
          </a:r>
          <a:r>
            <a:rPr lang="it-IT" sz="1800" kern="1200" dirty="0" err="1">
              <a:latin typeface="Source Sans Pro" panose="020B0503030403020204" pitchFamily="34" charset="0"/>
            </a:rPr>
            <a:t>Increaser</a:t>
          </a:r>
          <a:r>
            <a:rPr lang="it-IT" sz="1800" kern="1200" dirty="0">
              <a:latin typeface="Source Sans Pro" panose="020B0503030403020204" pitchFamily="34" charset="0"/>
            </a:rPr>
            <a:t> assemblati</a:t>
          </a:r>
        </a:p>
      </dsp:txBody>
      <dsp:txXfrm>
        <a:off x="48297" y="48297"/>
        <a:ext cx="9357835" cy="1552374"/>
      </dsp:txXfrm>
    </dsp:sp>
    <dsp:sp modelId="{71079F37-B0FC-4E52-8BF8-A2F51CDED887}">
      <dsp:nvSpPr>
        <dsp:cNvPr id="0" name=""/>
        <dsp:cNvSpPr/>
      </dsp:nvSpPr>
      <dsp:spPr>
        <a:xfrm>
          <a:off x="982694" y="1923796"/>
          <a:ext cx="11137201" cy="1648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Source Sans Pro" panose="020B0503030403020204" pitchFamily="34" charset="0"/>
            </a:rPr>
            <a:t>Implementazione software di controllo e hardware della pressa per rendere disponibile la pressa una volta posizionato correttamente il paraolio</a:t>
          </a:r>
        </a:p>
      </dsp:txBody>
      <dsp:txXfrm>
        <a:off x="1030991" y="1972093"/>
        <a:ext cx="8986084" cy="1552373"/>
      </dsp:txXfrm>
    </dsp:sp>
    <dsp:sp modelId="{A5DBC31A-AC38-4268-809F-908D3AC14FAD}">
      <dsp:nvSpPr>
        <dsp:cNvPr id="0" name=""/>
        <dsp:cNvSpPr/>
      </dsp:nvSpPr>
      <dsp:spPr>
        <a:xfrm>
          <a:off x="1965388" y="3847592"/>
          <a:ext cx="11137201" cy="1648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Source Sans Pro" panose="020B0503030403020204" pitchFamily="34" charset="0"/>
            </a:rPr>
            <a:t>Installazione di un display e implementazione della </a:t>
          </a:r>
          <a:r>
            <a:rPr lang="it-IT" sz="1800" i="1" kern="1200" dirty="0" err="1">
              <a:latin typeface="Source Sans Pro" panose="020B0503030403020204" pitchFamily="34" charset="0"/>
            </a:rPr>
            <a:t>object</a:t>
          </a:r>
          <a:r>
            <a:rPr lang="it-IT" sz="1800" i="1" kern="1200" dirty="0">
              <a:latin typeface="Source Sans Pro" panose="020B0503030403020204" pitchFamily="34" charset="0"/>
            </a:rPr>
            <a:t> </a:t>
          </a:r>
          <a:r>
            <a:rPr lang="it-IT" sz="1800" i="1" kern="1200" dirty="0" err="1">
              <a:latin typeface="Source Sans Pro" panose="020B0503030403020204" pitchFamily="34" charset="0"/>
            </a:rPr>
            <a:t>detection</a:t>
          </a:r>
          <a:endParaRPr lang="it-IT" sz="1800" kern="1200" dirty="0">
            <a:latin typeface="Source Sans Pro" panose="020B0503030403020204" pitchFamily="34" charset="0"/>
          </a:endParaRPr>
        </a:p>
      </dsp:txBody>
      <dsp:txXfrm>
        <a:off x="2013685" y="3895889"/>
        <a:ext cx="8986084" cy="1552373"/>
      </dsp:txXfrm>
    </dsp:sp>
    <dsp:sp modelId="{A12CC97A-8828-47C3-A7F1-E6A22EAF1F2F}">
      <dsp:nvSpPr>
        <dsp:cNvPr id="0" name=""/>
        <dsp:cNvSpPr/>
      </dsp:nvSpPr>
      <dsp:spPr>
        <a:xfrm>
          <a:off x="10065372" y="1250467"/>
          <a:ext cx="1071829" cy="107182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600" kern="1200">
            <a:latin typeface="Source Sans Pro" panose="020B0503030403020204" pitchFamily="34" charset="0"/>
          </a:endParaRPr>
        </a:p>
      </dsp:txBody>
      <dsp:txXfrm>
        <a:off x="10306534" y="1250467"/>
        <a:ext cx="589505" cy="806551"/>
      </dsp:txXfrm>
    </dsp:sp>
    <dsp:sp modelId="{4A61FC07-9CE2-4773-97FE-5D7E4FD76E39}">
      <dsp:nvSpPr>
        <dsp:cNvPr id="0" name=""/>
        <dsp:cNvSpPr/>
      </dsp:nvSpPr>
      <dsp:spPr>
        <a:xfrm>
          <a:off x="11048066" y="3163270"/>
          <a:ext cx="1071829" cy="107182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600" kern="1200">
            <a:latin typeface="Source Sans Pro" panose="020B0503030403020204" pitchFamily="34" charset="0"/>
          </a:endParaRPr>
        </a:p>
      </dsp:txBody>
      <dsp:txXfrm>
        <a:off x="11289228" y="3163270"/>
        <a:ext cx="589505" cy="8065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3"/>
            <a:ext cx="4400865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763412" y="3"/>
            <a:ext cx="2032694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Presenter's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4" y="9428587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4128C-E83B-4BC0-9473-8FAC66CBA9B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51030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4412263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760863" y="3"/>
            <a:ext cx="203524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6700" y="744538"/>
            <a:ext cx="6264275" cy="3524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34755" y="4536098"/>
            <a:ext cx="5719110" cy="464604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Presenter's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7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FDC82-CA3B-4F5E-87AB-E7765B09F72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60494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01638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33413" indent="-176213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54075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it-IT" dirty="0"/>
              <a:t>Basato</a:t>
            </a:r>
            <a:r>
              <a:rPr lang="it-IT" baseline="0" dirty="0"/>
              <a:t> sui metodi della Lean Manufacturing</a:t>
            </a:r>
          </a:p>
          <a:p>
            <a:pPr marL="228600" indent="-228600">
              <a:buAutoNum type="arabicPeriod"/>
            </a:pPr>
            <a:r>
              <a:rPr lang="it-IT" baseline="0" dirty="0" err="1"/>
              <a:t>Intelligent</a:t>
            </a:r>
            <a:r>
              <a:rPr lang="it-IT" baseline="0" dirty="0"/>
              <a:t> </a:t>
            </a:r>
            <a:r>
              <a:rPr lang="it-IT" baseline="0" dirty="0" err="1"/>
              <a:t>Poka</a:t>
            </a:r>
            <a:r>
              <a:rPr lang="it-IT" baseline="0" dirty="0"/>
              <a:t> </a:t>
            </a:r>
            <a:r>
              <a:rPr lang="it-IT" baseline="0" dirty="0" err="1"/>
              <a:t>Yoke</a:t>
            </a:r>
            <a:r>
              <a:rPr lang="it-IT" baseline="0" dirty="0"/>
              <a:t> -&gt; Reti neurali artificiali</a:t>
            </a: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810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043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i="0" u="sng" dirty="0"/>
              <a:t>NOTA</a:t>
            </a:r>
            <a:r>
              <a:rPr lang="it-IT" dirty="0"/>
              <a:t>: In un secondo momento, la metrica di riferimento è la PRECISIONE per la classe «PARAOLIO DRITTO»</a:t>
            </a:r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88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it-IT" dirty="0"/>
              <a:t>DIMOSTRATA LA FATTIBILITA’ TECNOLOGICA…</a:t>
            </a:r>
          </a:p>
          <a:p>
            <a:pPr marL="171450" indent="-171450">
              <a:buFontTx/>
              <a:buChar char="-"/>
            </a:pPr>
            <a:r>
              <a:rPr lang="it-IT" dirty="0"/>
              <a:t>Tutti i modelli</a:t>
            </a:r>
          </a:p>
          <a:p>
            <a:pPr marL="171450" indent="-171450">
              <a:buFontTx/>
              <a:buChar char="-"/>
            </a:pPr>
            <a:r>
              <a:rPr lang="it-IT" dirty="0"/>
              <a:t>Display e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detection</a:t>
            </a: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40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Prima:</a:t>
            </a:r>
            <a:r>
              <a:rPr lang="it-IT" baseline="0" dirty="0"/>
              <a:t> COSA SI SBAGLIA </a:t>
            </a:r>
          </a:p>
          <a:p>
            <a:endParaRPr lang="it-IT" baseline="0" dirty="0"/>
          </a:p>
          <a:p>
            <a:r>
              <a:rPr lang="it-IT" baseline="0" dirty="0"/>
              <a:t>Poi: PERCHE’</a:t>
            </a: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11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Prima:</a:t>
            </a:r>
            <a:r>
              <a:rPr lang="it-IT" baseline="0" dirty="0"/>
              <a:t> COSA SI SBAGLIA </a:t>
            </a:r>
          </a:p>
          <a:p>
            <a:endParaRPr lang="it-IT" baseline="0" dirty="0"/>
          </a:p>
          <a:p>
            <a:r>
              <a:rPr lang="it-IT" baseline="0" dirty="0"/>
              <a:t>Poi: PERCHE’</a:t>
            </a: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79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Prima:</a:t>
            </a:r>
            <a:r>
              <a:rPr lang="it-IT" baseline="0" dirty="0"/>
              <a:t> COSA SI SBAGLIA </a:t>
            </a:r>
          </a:p>
          <a:p>
            <a:endParaRPr lang="it-IT" baseline="0" dirty="0"/>
          </a:p>
          <a:p>
            <a:r>
              <a:rPr lang="it-IT" baseline="0" dirty="0"/>
              <a:t>Poi: PERCHE’</a:t>
            </a: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773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Prima:</a:t>
            </a:r>
            <a:r>
              <a:rPr lang="it-IT" baseline="0" dirty="0"/>
              <a:t> COSA SI SBAGLIA </a:t>
            </a:r>
          </a:p>
          <a:p>
            <a:endParaRPr lang="it-IT" baseline="0" dirty="0"/>
          </a:p>
          <a:p>
            <a:r>
              <a:rPr lang="it-IT" baseline="0" dirty="0"/>
              <a:t>Poi: PERCHE’</a:t>
            </a: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78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Potenza moderne GPU per addestramento efficace;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Vantaggio </a:t>
            </a:r>
            <a:r>
              <a:rPr lang="it-IT" i="1" dirty="0"/>
              <a:t>black box</a:t>
            </a:r>
            <a:r>
              <a:rPr lang="it-IT" dirty="0"/>
              <a:t>: non è necessario formalizzare cosa sia un paraolio o cosa sia un carter; la rete comprende da sola ciò che gli viene mostrato;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PRESSA DISPONIBILE SOLO DOPO VALIDAZIONE.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Le CNN sono in grado di </a:t>
            </a:r>
            <a:r>
              <a:rPr lang="it-IT" i="1" dirty="0"/>
              <a:t>astrarre</a:t>
            </a:r>
            <a:r>
              <a:rPr lang="it-IT" dirty="0"/>
              <a:t> efficacemente ciò che viene mostrato sotto forma di immagini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882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Potenza moderne GPU per addestramento efficace;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Vantaggio </a:t>
            </a:r>
            <a:r>
              <a:rPr lang="it-IT" i="1" dirty="0"/>
              <a:t>black box</a:t>
            </a:r>
            <a:r>
              <a:rPr lang="it-IT" dirty="0"/>
              <a:t>: non è necessario formalizzare cosa sia un paraolio o cosa sia un carter; la rete comprende da sola ciò che gli viene mostrato;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PRESSA DISPONIBILE SOLO DOPO VALIDAZIONE.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Le CNN sono in grado di </a:t>
            </a:r>
            <a:r>
              <a:rPr lang="it-IT" i="1" dirty="0"/>
              <a:t>astrarre</a:t>
            </a:r>
            <a:r>
              <a:rPr lang="it-IT" dirty="0"/>
              <a:t> efficacemente ciò che viene mostrato sotto forma di immagini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045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Potenza moderne GPU per addestramento efficace;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Vantaggio </a:t>
            </a:r>
            <a:r>
              <a:rPr lang="it-IT" i="1" dirty="0"/>
              <a:t>black box</a:t>
            </a:r>
            <a:r>
              <a:rPr lang="it-IT" dirty="0"/>
              <a:t>: non è necessario formalizzare cosa sia un paraolio o cosa sia un carter; la rete comprende da sola ciò che gli viene mostrato;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PRESSA DISPONIBILE SOLO DOPO VALIDAZIONE.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Le CNN sono in grado di </a:t>
            </a:r>
            <a:r>
              <a:rPr lang="it-IT" i="1" dirty="0"/>
              <a:t>astrarre</a:t>
            </a:r>
            <a:r>
              <a:rPr lang="it-IT" dirty="0"/>
              <a:t> efficacemente ciò che viene mostrato sotto forma di immagini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177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91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720296" y="3186960"/>
            <a:ext cx="9291840" cy="18556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740050" y="7408118"/>
            <a:ext cx="154080" cy="153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12" name="Google Shape;12;p2"/>
          <p:cNvSpPr/>
          <p:nvPr/>
        </p:nvSpPr>
        <p:spPr>
          <a:xfrm>
            <a:off x="12464389" y="6691842"/>
            <a:ext cx="154080" cy="153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13" name="Google Shape;13;p2"/>
          <p:cNvSpPr/>
          <p:nvPr/>
        </p:nvSpPr>
        <p:spPr>
          <a:xfrm>
            <a:off x="14229205" y="5333357"/>
            <a:ext cx="92160" cy="92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14" name="Google Shape;14;p2"/>
          <p:cNvSpPr/>
          <p:nvPr/>
        </p:nvSpPr>
        <p:spPr>
          <a:xfrm>
            <a:off x="14034083" y="7878040"/>
            <a:ext cx="154080" cy="153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15" name="Google Shape;15;p2"/>
          <p:cNvSpPr/>
          <p:nvPr/>
        </p:nvSpPr>
        <p:spPr>
          <a:xfrm>
            <a:off x="3818026" y="813014"/>
            <a:ext cx="154080" cy="153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16" name="Google Shape;16;p2"/>
          <p:cNvSpPr/>
          <p:nvPr/>
        </p:nvSpPr>
        <p:spPr>
          <a:xfrm>
            <a:off x="767136" y="4326368"/>
            <a:ext cx="154080" cy="153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17" name="Google Shape;17;p2"/>
          <p:cNvSpPr/>
          <p:nvPr/>
        </p:nvSpPr>
        <p:spPr>
          <a:xfrm>
            <a:off x="418464" y="1028955"/>
            <a:ext cx="154080" cy="153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18" name="Google Shape;18;p2"/>
          <p:cNvSpPr/>
          <p:nvPr/>
        </p:nvSpPr>
        <p:spPr>
          <a:xfrm>
            <a:off x="811576" y="1729381"/>
            <a:ext cx="308160" cy="30768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19" name="Google Shape;19;p2"/>
          <p:cNvSpPr/>
          <p:nvPr/>
        </p:nvSpPr>
        <p:spPr>
          <a:xfrm>
            <a:off x="13302430" y="5800515"/>
            <a:ext cx="230880" cy="230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20" name="Google Shape;20;p2"/>
          <p:cNvSpPr/>
          <p:nvPr/>
        </p:nvSpPr>
        <p:spPr>
          <a:xfrm>
            <a:off x="14212573" y="6698818"/>
            <a:ext cx="230880" cy="230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21" name="Google Shape;21;p2"/>
          <p:cNvSpPr/>
          <p:nvPr/>
        </p:nvSpPr>
        <p:spPr>
          <a:xfrm>
            <a:off x="253301" y="2554494"/>
            <a:ext cx="92160" cy="92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22" name="Google Shape;22;p2"/>
          <p:cNvSpPr/>
          <p:nvPr/>
        </p:nvSpPr>
        <p:spPr>
          <a:xfrm>
            <a:off x="2234373" y="362285"/>
            <a:ext cx="308160" cy="30768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23" name="Google Shape;23;p2"/>
          <p:cNvSpPr/>
          <p:nvPr/>
        </p:nvSpPr>
        <p:spPr>
          <a:xfrm>
            <a:off x="987987" y="3200950"/>
            <a:ext cx="92160" cy="92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24" name="Google Shape;24;p2"/>
          <p:cNvSpPr/>
          <p:nvPr/>
        </p:nvSpPr>
        <p:spPr>
          <a:xfrm>
            <a:off x="5480437" y="620608"/>
            <a:ext cx="92160" cy="92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25" name="Google Shape;25;p2"/>
          <p:cNvSpPr/>
          <p:nvPr/>
        </p:nvSpPr>
        <p:spPr>
          <a:xfrm>
            <a:off x="12822446" y="7308074"/>
            <a:ext cx="308160" cy="30768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</p:spTree>
    <p:extLst>
      <p:ext uri="{BB962C8B-B14F-4D97-AF65-F5344CB8AC3E}">
        <p14:creationId xmlns:p14="http://schemas.microsoft.com/office/powerpoint/2010/main" val="402565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42480" y="-23760"/>
            <a:ext cx="14715360" cy="827712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667262B3-6C68-4F88-8EA8-1CED96122EA6}"/>
              </a:ext>
            </a:extLst>
          </p:cNvPr>
          <p:cNvSpPr>
            <a:spLocks noGrp="1"/>
          </p:cNvSpPr>
          <p:nvPr userDrawn="1"/>
        </p:nvSpPr>
        <p:spPr>
          <a:xfrm>
            <a:off x="13714660" y="7721672"/>
            <a:ext cx="641995" cy="3684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3110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6220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933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1244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555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1866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4882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094128C-E83B-4BC0-9473-8FAC66CBA9BD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ctr"/>
              <a:t>‹N›</a:t>
            </a:fld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12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E575BAE-69F7-014D-8457-6DA7B58B20EC}"/>
              </a:ext>
            </a:extLst>
          </p:cNvPr>
          <p:cNvSpPr txBox="1"/>
          <p:nvPr userDrawn="1"/>
        </p:nvSpPr>
        <p:spPr>
          <a:xfrm>
            <a:off x="845397" y="179185"/>
            <a:ext cx="524044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Matteo Martinelli |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Università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Modena e Reggio Emilia | 15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Ottobre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10F25B-53A8-C440-B2E8-21FFD7B44C40}"/>
              </a:ext>
            </a:extLst>
          </p:cNvPr>
          <p:cNvSpPr/>
          <p:nvPr userDrawn="1"/>
        </p:nvSpPr>
        <p:spPr>
          <a:xfrm>
            <a:off x="3683244" y="3124399"/>
            <a:ext cx="50743" cy="1197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180527-A231-6748-AD42-B1FC86329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31" y="3099630"/>
            <a:ext cx="2349642" cy="123919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2E580-2C77-594E-8813-246FBCD16D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56092" y="2945174"/>
            <a:ext cx="5521325" cy="7158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200" b="1"/>
            </a:lvl1pPr>
            <a:lvl2pPr marL="514350" indent="0">
              <a:buFontTx/>
              <a:buNone/>
              <a:defRPr sz="4200" b="1"/>
            </a:lvl2pPr>
            <a:lvl3pPr marL="798513" indent="0">
              <a:buFontTx/>
              <a:buNone/>
              <a:defRPr sz="4200" b="1"/>
            </a:lvl3pPr>
            <a:lvl4pPr marL="1030287" indent="0">
              <a:buFontTx/>
              <a:buNone/>
              <a:defRPr sz="4200" b="1"/>
            </a:lvl4pPr>
            <a:lvl5pPr marL="1260475" indent="0">
              <a:buFontTx/>
              <a:buNone/>
              <a:defRPr sz="42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693ECE9-581D-C145-8130-1186BB8A4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56092" y="3644232"/>
            <a:ext cx="5521325" cy="7158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200" b="0"/>
            </a:lvl1pPr>
            <a:lvl2pPr marL="514350" indent="0">
              <a:buFontTx/>
              <a:buNone/>
              <a:defRPr sz="4200" b="1"/>
            </a:lvl2pPr>
            <a:lvl3pPr marL="798513" indent="0">
              <a:buFontTx/>
              <a:buNone/>
              <a:defRPr sz="4200" b="1"/>
            </a:lvl3pPr>
            <a:lvl4pPr marL="1030287" indent="0">
              <a:buFontTx/>
              <a:buNone/>
              <a:defRPr sz="4200" b="1"/>
            </a:lvl4pPr>
            <a:lvl5pPr marL="1260475" indent="0">
              <a:buFontTx/>
              <a:buNone/>
              <a:defRPr sz="4200" b="1"/>
            </a:lvl5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6F8E4F3E-72E0-405B-B632-183C88C2F480}"/>
              </a:ext>
            </a:extLst>
          </p:cNvPr>
          <p:cNvSpPr txBox="1"/>
          <p:nvPr userDrawn="1"/>
        </p:nvSpPr>
        <p:spPr>
          <a:xfrm>
            <a:off x="8593891" y="7835742"/>
            <a:ext cx="557930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Matteo Martinelli |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Università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Modena e Reggio Emilia | 15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Ottobre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 | </a:t>
            </a:r>
            <a:fld id="{2094128C-E83B-4BC0-9473-8FAC66CBA9BD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l">
                <a:lnSpc>
                  <a:spcPct val="90000"/>
                </a:lnSpc>
              </a:pPr>
              <a:t>‹N›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069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3B4506-E715-4FC9-B892-6D206F8137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4850" y="1570616"/>
            <a:ext cx="13129484" cy="6174890"/>
          </a:xfrm>
          <a:prstGeom prst="rect">
            <a:avLst/>
          </a:prstGeom>
        </p:spPr>
        <p:txBody>
          <a:bodyPr/>
          <a:lstStyle>
            <a:lvl1pPr marL="398463" indent="-398463">
              <a:buClr>
                <a:schemeClr val="accent1"/>
              </a:buClr>
              <a:buFont typeface="Wingdings" panose="05000000000000000000" pitchFamily="2" charset="2"/>
              <a:buChar char="§"/>
              <a:defRPr sz="3200"/>
            </a:lvl1pPr>
            <a:lvl2pPr>
              <a:buClr>
                <a:schemeClr val="accent1"/>
              </a:buClr>
              <a:defRPr sz="2400"/>
            </a:lvl2pPr>
            <a:lvl3pPr>
              <a:buClr>
                <a:schemeClr val="accent1"/>
              </a:buClr>
              <a:defRPr sz="2000"/>
            </a:lvl3pPr>
            <a:lvl4pPr>
              <a:buClr>
                <a:schemeClr val="accent1"/>
              </a:buClr>
              <a:defRPr sz="16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0AC2A543-37E2-45E9-A733-158863CBA3E0}"/>
              </a:ext>
            </a:extLst>
          </p:cNvPr>
          <p:cNvSpPr txBox="1"/>
          <p:nvPr userDrawn="1"/>
        </p:nvSpPr>
        <p:spPr>
          <a:xfrm>
            <a:off x="8593891" y="7835742"/>
            <a:ext cx="557930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Matteo Martinelli |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Università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Modena e Reggio Emilia | 15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Ottobre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 | </a:t>
            </a:r>
            <a:fld id="{2094128C-E83B-4BC0-9473-8FAC66CBA9BD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l">
                <a:lnSpc>
                  <a:spcPct val="90000"/>
                </a:lnSpc>
              </a:pPr>
              <a:t>‹N›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00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2473640" y="2807670"/>
            <a:ext cx="9332160" cy="18556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2473640" y="4818418"/>
            <a:ext cx="9332160" cy="1255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1634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9523" y="0"/>
            <a:ext cx="14624963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944480" y="2757840"/>
            <a:ext cx="10741440" cy="1311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731520" algn="ctr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5760" i="1"/>
            </a:lvl1pPr>
            <a:lvl2pPr marL="1463040" lvl="1" indent="-73152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5760" i="1"/>
            </a:lvl2pPr>
            <a:lvl3pPr marL="2194560" lvl="2" indent="-73152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5760" i="1"/>
            </a:lvl3pPr>
            <a:lvl4pPr marL="2926080" lvl="3" indent="-73152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5760" i="1"/>
            </a:lvl4pPr>
            <a:lvl5pPr marL="3657600" lvl="4" indent="-73152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5760" i="1"/>
            </a:lvl5pPr>
            <a:lvl6pPr marL="4389120" lvl="5" indent="-73152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5760" i="1"/>
            </a:lvl6pPr>
            <a:lvl7pPr marL="5120640" lvl="6" indent="-73152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5760" i="1"/>
            </a:lvl7pPr>
            <a:lvl8pPr marL="5852160" lvl="7" indent="-73152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5760" i="1"/>
            </a:lvl8pPr>
            <a:lvl9pPr marL="6583680" lvl="8" indent="-73152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5760" i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grpSp>
        <p:nvGrpSpPr>
          <p:cNvPr id="32" name="Google Shape;32;p4"/>
          <p:cNvGrpSpPr/>
          <p:nvPr/>
        </p:nvGrpSpPr>
        <p:grpSpPr>
          <a:xfrm>
            <a:off x="6143434" y="1252670"/>
            <a:ext cx="2343317" cy="1348331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96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160"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160"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6000818" y="624475"/>
            <a:ext cx="85152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6980643" y="697800"/>
            <a:ext cx="334560" cy="59136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7527216" y="563088"/>
            <a:ext cx="555360" cy="75936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139" y="7599750"/>
            <a:ext cx="14630400" cy="62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0614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1257840" y="492992"/>
            <a:ext cx="12114720" cy="11241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1257840" y="2018720"/>
            <a:ext cx="12114720" cy="5717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609600">
              <a:spcBef>
                <a:spcPts val="960"/>
              </a:spcBef>
              <a:spcAft>
                <a:spcPts val="0"/>
              </a:spcAft>
              <a:buSzPts val="2400"/>
              <a:buChar char="◎"/>
              <a:defRPr sz="3840"/>
            </a:lvl1pPr>
            <a:lvl2pPr marL="1463040" lvl="1" indent="-609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2194560" lvl="2" indent="-6096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2926080" lvl="3" indent="-6096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840"/>
            </a:lvl4pPr>
            <a:lvl5pPr marL="3657600" lvl="4" indent="-609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840"/>
            </a:lvl5pPr>
            <a:lvl6pPr marL="4389120" lvl="5" indent="-609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840"/>
            </a:lvl6pPr>
            <a:lvl7pPr marL="5120640" lvl="6" indent="-6096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840"/>
            </a:lvl7pPr>
            <a:lvl8pPr marL="5852160" lvl="7" indent="-609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840"/>
            </a:lvl8pPr>
            <a:lvl9pPr marL="6583680" lvl="8" indent="-609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84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3447014" y="7599762"/>
            <a:ext cx="877920" cy="62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8529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1257840" y="492992"/>
            <a:ext cx="12114720" cy="11241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1257819" y="1920240"/>
            <a:ext cx="5880480" cy="5961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68960">
              <a:spcBef>
                <a:spcPts val="960"/>
              </a:spcBef>
              <a:spcAft>
                <a:spcPts val="0"/>
              </a:spcAft>
              <a:buSzPts val="2000"/>
              <a:buChar char="◎"/>
              <a:defRPr sz="3200"/>
            </a:lvl1pPr>
            <a:lvl2pPr marL="1463040" lvl="1" indent="-56896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3200"/>
            </a:lvl2pPr>
            <a:lvl3pPr marL="2194560" lvl="2" indent="-56896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3200"/>
            </a:lvl3pPr>
            <a:lvl4pPr marL="2926080" lvl="3" indent="-56896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3200"/>
            </a:lvl4pPr>
            <a:lvl5pPr marL="3657600" lvl="4" indent="-56896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3200"/>
            </a:lvl5pPr>
            <a:lvl6pPr marL="4389120" lvl="5" indent="-56896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3200"/>
            </a:lvl6pPr>
            <a:lvl7pPr marL="5120640" lvl="6" indent="-56896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3200"/>
            </a:lvl7pPr>
            <a:lvl8pPr marL="5852160" lvl="7" indent="-56896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3200"/>
            </a:lvl8pPr>
            <a:lvl9pPr marL="6583680" lvl="8" indent="-56896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3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7492254" y="1920240"/>
            <a:ext cx="5880480" cy="5961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68960">
              <a:spcBef>
                <a:spcPts val="960"/>
              </a:spcBef>
              <a:spcAft>
                <a:spcPts val="0"/>
              </a:spcAft>
              <a:buSzPts val="2000"/>
              <a:buChar char="◎"/>
              <a:defRPr sz="3200"/>
            </a:lvl1pPr>
            <a:lvl2pPr marL="1463040" lvl="1" indent="-56896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3200"/>
            </a:lvl2pPr>
            <a:lvl3pPr marL="2194560" lvl="2" indent="-56896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3200"/>
            </a:lvl3pPr>
            <a:lvl4pPr marL="2926080" lvl="3" indent="-56896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3200"/>
            </a:lvl4pPr>
            <a:lvl5pPr marL="3657600" lvl="4" indent="-56896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3200"/>
            </a:lvl5pPr>
            <a:lvl6pPr marL="4389120" lvl="5" indent="-56896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3200"/>
            </a:lvl6pPr>
            <a:lvl7pPr marL="5120640" lvl="6" indent="-56896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3200"/>
            </a:lvl7pPr>
            <a:lvl8pPr marL="5852160" lvl="7" indent="-56896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3200"/>
            </a:lvl8pPr>
            <a:lvl9pPr marL="6583680" lvl="8" indent="-56896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3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3447014" y="7599762"/>
            <a:ext cx="877920" cy="62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4303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257840" y="492992"/>
            <a:ext cx="12114720" cy="11241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257840" y="1920240"/>
            <a:ext cx="3871680" cy="5961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48640" rtl="0">
              <a:spcBef>
                <a:spcPts val="960"/>
              </a:spcBef>
              <a:spcAft>
                <a:spcPts val="0"/>
              </a:spcAft>
              <a:buSzPts val="1800"/>
              <a:buChar char="◎"/>
              <a:defRPr sz="2880"/>
            </a:lvl1pPr>
            <a:lvl2pPr marL="1463040" lvl="1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880"/>
            </a:lvl2pPr>
            <a:lvl3pPr marL="2194560" lvl="2" indent="-54864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880"/>
            </a:lvl3pPr>
            <a:lvl4pPr marL="2926080" lvl="3" indent="-54864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657600" lvl="4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4389120" lvl="5" indent="-54864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5120640" lvl="6" indent="-54864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5852160" lvl="7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6583680" lvl="8" indent="-54864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5327987" y="1920240"/>
            <a:ext cx="3871680" cy="5961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48640" rtl="0">
              <a:spcBef>
                <a:spcPts val="960"/>
              </a:spcBef>
              <a:spcAft>
                <a:spcPts val="0"/>
              </a:spcAft>
              <a:buSzPts val="1800"/>
              <a:buChar char="◎"/>
              <a:defRPr sz="2880"/>
            </a:lvl1pPr>
            <a:lvl2pPr marL="1463040" lvl="1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880"/>
            </a:lvl2pPr>
            <a:lvl3pPr marL="2194560" lvl="2" indent="-54864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880"/>
            </a:lvl3pPr>
            <a:lvl4pPr marL="2926080" lvl="3" indent="-54864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657600" lvl="4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4389120" lvl="5" indent="-54864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5120640" lvl="6" indent="-54864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5852160" lvl="7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6583680" lvl="8" indent="-54864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9398134" y="1920240"/>
            <a:ext cx="3871680" cy="5961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48640" rtl="0">
              <a:spcBef>
                <a:spcPts val="960"/>
              </a:spcBef>
              <a:spcAft>
                <a:spcPts val="0"/>
              </a:spcAft>
              <a:buSzPts val="1800"/>
              <a:buChar char="◎"/>
              <a:defRPr sz="2880"/>
            </a:lvl1pPr>
            <a:lvl2pPr marL="1463040" lvl="1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880"/>
            </a:lvl2pPr>
            <a:lvl3pPr marL="2194560" lvl="2" indent="-54864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880"/>
            </a:lvl3pPr>
            <a:lvl4pPr marL="2926080" lvl="3" indent="-54864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657600" lvl="4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4389120" lvl="5" indent="-54864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5120640" lvl="6" indent="-54864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5852160" lvl="7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6583680" lvl="8" indent="-54864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13447014" y="7599762"/>
            <a:ext cx="877920" cy="62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6217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257840" y="492992"/>
            <a:ext cx="12114720" cy="11241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13447014" y="7599762"/>
            <a:ext cx="877920" cy="62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1570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731520" y="6488549"/>
            <a:ext cx="13167360" cy="589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365760" algn="ctr">
              <a:spcBef>
                <a:spcPts val="576"/>
              </a:spcBef>
              <a:spcAft>
                <a:spcPts val="0"/>
              </a:spcAft>
              <a:buSzPts val="1800"/>
              <a:buNone/>
              <a:defRPr sz="288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-147" y="7599750"/>
            <a:ext cx="14630400" cy="62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9032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13447014" y="7599762"/>
            <a:ext cx="877920" cy="62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850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57840" y="492992"/>
            <a:ext cx="12114720" cy="112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57840" y="2018720"/>
            <a:ext cx="12114720" cy="571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447014" y="7599762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0F45F1B1-C8BC-4609-B434-710C6EEAD6AA}"/>
              </a:ext>
            </a:extLst>
          </p:cNvPr>
          <p:cNvCxnSpPr/>
          <p:nvPr userDrawn="1"/>
        </p:nvCxnSpPr>
        <p:spPr>
          <a:xfrm>
            <a:off x="0" y="1250731"/>
            <a:ext cx="14630400" cy="0"/>
          </a:xfrm>
          <a:prstGeom prst="line">
            <a:avLst/>
          </a:prstGeom>
          <a:ln w="12700">
            <a:solidFill>
              <a:srgbClr val="008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088B578E-EEE9-4D98-893A-BC75F7F3B425}"/>
              </a:ext>
            </a:extLst>
          </p:cNvPr>
          <p:cNvCxnSpPr>
            <a:cxnSpLocks/>
          </p:cNvCxnSpPr>
          <p:nvPr userDrawn="1"/>
        </p:nvCxnSpPr>
        <p:spPr>
          <a:xfrm flipV="1">
            <a:off x="393032" y="0"/>
            <a:ext cx="0" cy="3965858"/>
          </a:xfrm>
          <a:prstGeom prst="line">
            <a:avLst/>
          </a:prstGeom>
          <a:ln w="12700">
            <a:solidFill>
              <a:srgbClr val="008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296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6" Type="http://schemas.openxmlformats.org/officeDocument/2006/relationships/image" Target="../media/image24.jpe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5" Type="http://schemas.openxmlformats.org/officeDocument/2006/relationships/image" Target="../media/image29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12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9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9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755BF6B5-0FDF-4B5C-86DF-62B059225F29}"/>
              </a:ext>
            </a:extLst>
          </p:cNvPr>
          <p:cNvSpPr txBox="1">
            <a:spLocks/>
          </p:cNvSpPr>
          <p:nvPr/>
        </p:nvSpPr>
        <p:spPr>
          <a:xfrm>
            <a:off x="3904786" y="2595913"/>
            <a:ext cx="6692094" cy="2015342"/>
          </a:xfrm>
          <a:prstGeom prst="rect">
            <a:avLst/>
          </a:prstGeom>
        </p:spPr>
        <p:txBody>
          <a:bodyPr/>
          <a:lstStyle>
            <a:lvl1pPr marL="0" indent="0" algn="l" defTabSz="1306220" rtl="0" eaLnBrk="1" latinLnBrk="0" hangingPunct="1">
              <a:spcBef>
                <a:spcPts val="1300"/>
              </a:spcBef>
              <a:buSzPct val="85000"/>
              <a:buFontTx/>
              <a:buNone/>
              <a:defRPr sz="4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0" algn="l" defTabSz="1306220" rtl="0" eaLnBrk="1" latinLnBrk="0" hangingPunct="1">
              <a:spcBef>
                <a:spcPts val="600"/>
              </a:spcBef>
              <a:buFontTx/>
              <a:buNone/>
              <a:defRPr sz="4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8513" indent="0" algn="l" defTabSz="1306220" rtl="0" eaLnBrk="1" latinLnBrk="0" hangingPunct="1">
              <a:spcBef>
                <a:spcPts val="500"/>
              </a:spcBef>
              <a:buFontTx/>
              <a:buNone/>
              <a:defRPr sz="4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87" indent="0" algn="l" defTabSz="1306220" rtl="0" eaLnBrk="1" latinLnBrk="0" hangingPunct="1">
              <a:spcBef>
                <a:spcPts val="300"/>
              </a:spcBef>
              <a:buFontTx/>
              <a:buNone/>
              <a:defRPr sz="4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475" indent="0" algn="l" defTabSz="1306220" rtl="0" eaLnBrk="1" latinLnBrk="0" hangingPunct="1">
              <a:spcBef>
                <a:spcPts val="200"/>
              </a:spcBef>
              <a:buFontTx/>
              <a:buNone/>
              <a:defRPr sz="4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latin typeface="Source Sans Pro" panose="020B0503030403020204" pitchFamily="34" charset="0"/>
              </a:rPr>
              <a:t>Re-</a:t>
            </a:r>
            <a:r>
              <a:rPr lang="en-US" dirty="0" err="1">
                <a:latin typeface="Source Sans Pro" panose="020B0503030403020204" pitchFamily="34" charset="0"/>
              </a:rPr>
              <a:t>Ingegnerizzazione</a:t>
            </a:r>
            <a:r>
              <a:rPr lang="en-US" dirty="0">
                <a:latin typeface="Source Sans Pro" panose="020B0503030403020204" pitchFamily="34" charset="0"/>
              </a:rPr>
              <a:t> di una </a:t>
            </a:r>
            <a:r>
              <a:rPr lang="en-US" dirty="0" err="1">
                <a:latin typeface="Source Sans Pro" panose="020B0503030403020204" pitchFamily="34" charset="0"/>
              </a:rPr>
              <a:t>linea</a:t>
            </a:r>
            <a:r>
              <a:rPr lang="en-US" dirty="0">
                <a:latin typeface="Source Sans Pro" panose="020B0503030403020204" pitchFamily="34" charset="0"/>
              </a:rPr>
              <a:t> di </a:t>
            </a:r>
            <a:r>
              <a:rPr lang="en-US" dirty="0" err="1">
                <a:latin typeface="Source Sans Pro" panose="020B0503030403020204" pitchFamily="34" charset="0"/>
              </a:rPr>
              <a:t>assemblaggio</a:t>
            </a:r>
            <a:r>
              <a:rPr lang="en-US" dirty="0">
                <a:latin typeface="Source Sans Pro" panose="020B0503030403020204" pitchFamily="34" charset="0"/>
              </a:rPr>
              <a:t>: </a:t>
            </a:r>
            <a:r>
              <a:rPr lang="en-US" dirty="0" err="1">
                <a:latin typeface="Source Sans Pro" panose="020B0503030403020204" pitchFamily="34" charset="0"/>
              </a:rPr>
              <a:t>il</a:t>
            </a:r>
            <a:r>
              <a:rPr lang="en-US" dirty="0">
                <a:latin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</a:rPr>
              <a:t>caso</a:t>
            </a:r>
            <a:r>
              <a:rPr lang="en-US" dirty="0">
                <a:latin typeface="Source Sans Pro" panose="020B0503030403020204" pitchFamily="34" charset="0"/>
              </a:rPr>
              <a:t> Dana Motion System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027" y="2664508"/>
            <a:ext cx="2504202" cy="1878151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F1D1F23-8041-4FA7-9E35-ECF785B3D001}"/>
              </a:ext>
            </a:extLst>
          </p:cNvPr>
          <p:cNvSpPr txBox="1">
            <a:spLocks/>
          </p:cNvSpPr>
          <p:nvPr/>
        </p:nvSpPr>
        <p:spPr>
          <a:xfrm>
            <a:off x="4092676" y="4611255"/>
            <a:ext cx="5521325" cy="715818"/>
          </a:xfrm>
          <a:prstGeom prst="rect">
            <a:avLst/>
          </a:prstGeom>
        </p:spPr>
        <p:txBody>
          <a:bodyPr/>
          <a:lstStyle>
            <a:lvl1pPr marL="0" indent="0" algn="l" defTabSz="1306220" rtl="0" eaLnBrk="1" latinLnBrk="0" hangingPunct="1">
              <a:spcBef>
                <a:spcPts val="1300"/>
              </a:spcBef>
              <a:buSzPct val="85000"/>
              <a:buFontTx/>
              <a:buNone/>
              <a:defRPr sz="4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0" algn="l" defTabSz="1306220" rtl="0" eaLnBrk="1" latinLnBrk="0" hangingPunct="1">
              <a:spcBef>
                <a:spcPts val="600"/>
              </a:spcBef>
              <a:buFontTx/>
              <a:buNone/>
              <a:defRPr sz="4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8513" indent="0" algn="l" defTabSz="1306220" rtl="0" eaLnBrk="1" latinLnBrk="0" hangingPunct="1">
              <a:spcBef>
                <a:spcPts val="500"/>
              </a:spcBef>
              <a:buFontTx/>
              <a:buNone/>
              <a:defRPr sz="4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87" indent="0" algn="l" defTabSz="1306220" rtl="0" eaLnBrk="1" latinLnBrk="0" hangingPunct="1">
              <a:spcBef>
                <a:spcPts val="300"/>
              </a:spcBef>
              <a:buFontTx/>
              <a:buNone/>
              <a:defRPr sz="4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475" indent="0" algn="l" defTabSz="1306220" rtl="0" eaLnBrk="1" latinLnBrk="0" hangingPunct="1">
              <a:spcBef>
                <a:spcPts val="200"/>
              </a:spcBef>
              <a:buFontTx/>
              <a:buNone/>
              <a:defRPr sz="4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ource Sans Pro" panose="020B0503030403020204" pitchFamily="34" charset="0"/>
              </a:rPr>
              <a:t>Matteo Martinelli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4121343"/>
      </p:ext>
    </p:extLst>
  </p:cSld>
  <p:clrMapOvr>
    <a:masterClrMapping/>
  </p:clrMapOvr>
  <p:transition spd="slow" advTm="658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P spid="10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egnaposto contenuto 2">
            <a:extLst>
              <a:ext uri="{FF2B5EF4-FFF2-40B4-BE49-F238E27FC236}">
                <a16:creationId xmlns:a16="http://schemas.microsoft.com/office/drawing/2014/main" id="{91DD1B48-DDCA-482B-8A9F-92D066FC68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4222" y="2352851"/>
            <a:ext cx="13129484" cy="391621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Negli ultimi tempi le reti neurali si sono diffuse su larga scala, anche grazie alle moderne GPU;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Vantaggio </a:t>
            </a:r>
            <a:r>
              <a:rPr lang="it-IT" i="1" dirty="0"/>
              <a:t>black box</a:t>
            </a:r>
            <a:r>
              <a:rPr lang="it-IT" dirty="0"/>
              <a:t>: non è necessario formalizzare cosa sia un paraolio o cosa sia un carter; si lascia alla rete il compito di «comprendere» ciò che gli viene mostrato;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Le CNN sono in grado di </a:t>
            </a:r>
            <a:r>
              <a:rPr lang="it-IT" i="1" dirty="0"/>
              <a:t>astrarre</a:t>
            </a:r>
            <a:r>
              <a:rPr lang="it-IT" dirty="0"/>
              <a:t> efficacemente ciò che viene mostrato sotto forma di immagini.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2" name="Titolo 1">
            <a:extLst>
              <a:ext uri="{FF2B5EF4-FFF2-40B4-BE49-F238E27FC236}">
                <a16:creationId xmlns:a16="http://schemas.microsoft.com/office/drawing/2014/main" id="{2E080599-B8D5-4765-8F3B-8C567C3DAA78}"/>
              </a:ext>
            </a:extLst>
          </p:cNvPr>
          <p:cNvSpPr txBox="1">
            <a:spLocks/>
          </p:cNvSpPr>
          <p:nvPr/>
        </p:nvSpPr>
        <p:spPr>
          <a:xfrm>
            <a:off x="410210" y="296541"/>
            <a:ext cx="12202616" cy="950976"/>
          </a:xfrm>
          <a:prstGeom prst="rect">
            <a:avLst/>
          </a:prstGeom>
        </p:spPr>
        <p:txBody>
          <a:bodyPr vert="horz" lIns="130622" tIns="65311" rIns="130622" bIns="65311" rtlCol="0" anchor="b" anchorCtr="0">
            <a:noAutofit/>
          </a:bodyPr>
          <a:lstStyle>
            <a:lvl1pPr algn="l" defTabSz="13062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b="1" kern="1200" cap="none" baseline="0">
                <a:solidFill>
                  <a:srgbClr val="0085C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0" dirty="0">
                <a:solidFill>
                  <a:schemeClr val="accent1"/>
                </a:solidFill>
                <a:latin typeface="Source Sans Pro" panose="020B0503030403020204" pitchFamily="34" charset="0"/>
              </a:rPr>
              <a:t>Perché una CNN?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527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356">
        <p:fade/>
      </p:transition>
    </mc:Choice>
    <mc:Fallback xmlns="">
      <p:transition spd="med" advTm="703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60B32B-E525-4411-B971-66DE2BE0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58" y="127618"/>
            <a:ext cx="12114720" cy="1124160"/>
          </a:xfrm>
        </p:spPr>
        <p:txBody>
          <a:bodyPr/>
          <a:lstStyle/>
          <a:p>
            <a:r>
              <a:rPr lang="it-IT" sz="4800" dirty="0">
                <a:latin typeface="Source Sans Pro" panose="020B0503030403020204" pitchFamily="34" charset="0"/>
              </a:rPr>
              <a:t>La raccolta dati</a:t>
            </a:r>
          </a:p>
        </p:txBody>
      </p:sp>
      <p:grpSp>
        <p:nvGrpSpPr>
          <p:cNvPr id="70" name="Gruppo 69">
            <a:extLst>
              <a:ext uri="{FF2B5EF4-FFF2-40B4-BE49-F238E27FC236}">
                <a16:creationId xmlns:a16="http://schemas.microsoft.com/office/drawing/2014/main" id="{6C982607-4F94-49FE-883C-6CECA2214A69}"/>
              </a:ext>
            </a:extLst>
          </p:cNvPr>
          <p:cNvGrpSpPr/>
          <p:nvPr/>
        </p:nvGrpSpPr>
        <p:grpSpPr>
          <a:xfrm>
            <a:off x="2055920" y="4040761"/>
            <a:ext cx="11495046" cy="1239520"/>
            <a:chOff x="1721031" y="1767295"/>
            <a:chExt cx="11495046" cy="1239520"/>
          </a:xfrm>
        </p:grpSpPr>
        <p:sp>
          <p:nvSpPr>
            <p:cNvPr id="33" name="Gallone 5">
              <a:extLst>
                <a:ext uri="{FF2B5EF4-FFF2-40B4-BE49-F238E27FC236}">
                  <a16:creationId xmlns:a16="http://schemas.microsoft.com/office/drawing/2014/main" id="{138173EF-C5E4-4B21-A546-222AA61478CB}"/>
                </a:ext>
              </a:extLst>
            </p:cNvPr>
            <p:cNvSpPr/>
            <p:nvPr/>
          </p:nvSpPr>
          <p:spPr>
            <a:xfrm>
              <a:off x="6565584" y="1767295"/>
              <a:ext cx="548640" cy="1239520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chemeClr val="tx1"/>
                </a:solidFill>
              </a:endParaRPr>
            </a:p>
          </p:txBody>
        </p:sp>
        <p:grpSp>
          <p:nvGrpSpPr>
            <p:cNvPr id="69" name="Gruppo 68">
              <a:extLst>
                <a:ext uri="{FF2B5EF4-FFF2-40B4-BE49-F238E27FC236}">
                  <a16:creationId xmlns:a16="http://schemas.microsoft.com/office/drawing/2014/main" id="{2C2F01CC-CBDB-4755-8AB2-99FB8BE5018D}"/>
                </a:ext>
              </a:extLst>
            </p:cNvPr>
            <p:cNvGrpSpPr/>
            <p:nvPr/>
          </p:nvGrpSpPr>
          <p:grpSpPr>
            <a:xfrm>
              <a:off x="1721031" y="1767295"/>
              <a:ext cx="11495046" cy="1103375"/>
              <a:chOff x="1721031" y="1767295"/>
              <a:chExt cx="11495046" cy="1103375"/>
            </a:xfrm>
          </p:grpSpPr>
          <p:sp>
            <p:nvSpPr>
              <p:cNvPr id="34" name="Segnaposto contenuto 3">
                <a:extLst>
                  <a:ext uri="{FF2B5EF4-FFF2-40B4-BE49-F238E27FC236}">
                    <a16:creationId xmlns:a16="http://schemas.microsoft.com/office/drawing/2014/main" id="{EBA7F567-8BB9-4399-AFC5-B11D3366E2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52361" y="1767295"/>
                <a:ext cx="5763716" cy="950974"/>
              </a:xfrm>
              <a:prstGeom prst="rect">
                <a:avLst/>
              </a:prstGeom>
            </p:spPr>
            <p:txBody>
              <a:bodyPr/>
              <a:lstStyle>
                <a:lvl1pPr marL="398463" indent="-398463" algn="l" defTabSz="1306220" rtl="0" eaLnBrk="1" latinLnBrk="0" hangingPunct="1">
                  <a:spcBef>
                    <a:spcPts val="1300"/>
                  </a:spcBef>
                  <a:buClr>
                    <a:schemeClr val="accent1"/>
                  </a:buClr>
                  <a:buSzPct val="85000"/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98513" indent="-284163" algn="l" defTabSz="130622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GM Sans Regular" panose="02000503000000000004" pitchFamily="2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30288" indent="-231775" algn="l" defTabSz="130622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GM Sans Regular" panose="02000503000000000004" pitchFamily="2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0188" algn="l" defTabSz="130622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GM Sans Regular" panose="02000503000000000004" pitchFamily="2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82725" indent="-222250" algn="l" defTabSz="130622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GM Sans Regular" panose="02000503000000000004" pitchFamily="2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92106" indent="-326555" algn="l" defTabSz="130622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45216" indent="-326555" algn="l" defTabSz="130622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98327" indent="-326555" algn="l" defTabSz="130622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551437" indent="-326555" algn="l" defTabSz="130622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it-IT" sz="3200" dirty="0"/>
                  <a:t>Le </a:t>
                </a:r>
                <a:r>
                  <a:rPr lang="it-IT" sz="3200" i="1" dirty="0"/>
                  <a:t>immagini </a:t>
                </a:r>
                <a:r>
                  <a:rPr lang="it-IT" sz="3200" dirty="0"/>
                  <a:t>sono il mattoncino fondamentale dei video</a:t>
                </a:r>
              </a:p>
            </p:txBody>
          </p:sp>
          <p:sp>
            <p:nvSpPr>
              <p:cNvPr id="68" name="Segnaposto contenuto 3">
                <a:extLst>
                  <a:ext uri="{FF2B5EF4-FFF2-40B4-BE49-F238E27FC236}">
                    <a16:creationId xmlns:a16="http://schemas.microsoft.com/office/drawing/2014/main" id="{DD2ED99D-8772-4623-9166-69B46548DA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1031" y="1919695"/>
                <a:ext cx="4658816" cy="950975"/>
              </a:xfrm>
              <a:prstGeom prst="rect">
                <a:avLst/>
              </a:prstGeom>
            </p:spPr>
            <p:txBody>
              <a:bodyPr/>
              <a:lstStyle>
                <a:lvl1pPr marL="398463" indent="-398463" algn="l" defTabSz="1306220" rtl="0" eaLnBrk="1" latinLnBrk="0" hangingPunct="1">
                  <a:spcBef>
                    <a:spcPts val="1300"/>
                  </a:spcBef>
                  <a:buClr>
                    <a:schemeClr val="accent1"/>
                  </a:buClr>
                  <a:buSzPct val="85000"/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98513" indent="-284163" algn="l" defTabSz="130622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GM Sans Regular" panose="02000503000000000004" pitchFamily="2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30288" indent="-231775" algn="l" defTabSz="130622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GM Sans Regular" panose="02000503000000000004" pitchFamily="2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0188" algn="l" defTabSz="130622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GM Sans Regular" panose="02000503000000000004" pitchFamily="2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82725" indent="-222250" algn="l" defTabSz="130622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GM Sans Regular" panose="02000503000000000004" pitchFamily="2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92106" indent="-326555" algn="l" defTabSz="130622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45216" indent="-326555" algn="l" defTabSz="130622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98327" indent="-326555" algn="l" defTabSz="130622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551437" indent="-326555" algn="l" defTabSz="130622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it-IT" sz="3200" dirty="0"/>
                  <a:t>Un video è un flusso di </a:t>
                </a:r>
                <a:r>
                  <a:rPr lang="it-IT" sz="3200" i="1" dirty="0"/>
                  <a:t>fotogrammi</a:t>
                </a:r>
                <a:endParaRPr lang="it-IT" sz="3200" dirty="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7880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356">
        <p:fade/>
      </p:transition>
    </mc:Choice>
    <mc:Fallback xmlns="">
      <p:transition spd="med" advTm="703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60B32B-E525-4411-B971-66DE2BE0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58" y="127618"/>
            <a:ext cx="12114720" cy="1124160"/>
          </a:xfrm>
        </p:spPr>
        <p:txBody>
          <a:bodyPr/>
          <a:lstStyle/>
          <a:p>
            <a:r>
              <a:rPr lang="it-IT" sz="4800" dirty="0">
                <a:latin typeface="Source Sans Pro" panose="020B0503030403020204" pitchFamily="34" charset="0"/>
              </a:rPr>
              <a:t>La raccolta dati</a:t>
            </a:r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6AB8A81-3690-4E40-9ACC-E3CB89D3A99C}"/>
              </a:ext>
            </a:extLst>
          </p:cNvPr>
          <p:cNvGrpSpPr/>
          <p:nvPr/>
        </p:nvGrpSpPr>
        <p:grpSpPr>
          <a:xfrm>
            <a:off x="894845" y="1296870"/>
            <a:ext cx="3349880" cy="6624105"/>
            <a:chOff x="894845" y="1296870"/>
            <a:chExt cx="3349880" cy="6624105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EA744B8-7A9E-45C5-90EA-FC0F7C84E8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4846" y="1941154"/>
              <a:ext cx="3349879" cy="5979821"/>
              <a:chOff x="0" y="0"/>
              <a:chExt cx="3599815" cy="6423661"/>
            </a:xfrm>
          </p:grpSpPr>
          <p:grpSp>
            <p:nvGrpSpPr>
              <p:cNvPr id="41" name="Gruppo 40">
                <a:extLst>
                  <a:ext uri="{FF2B5EF4-FFF2-40B4-BE49-F238E27FC236}">
                    <a16:creationId xmlns:a16="http://schemas.microsoft.com/office/drawing/2014/main" id="{F1246046-A8C9-424A-A8F5-94F93293B5ED}"/>
                  </a:ext>
                </a:extLst>
              </p:cNvPr>
              <p:cNvGrpSpPr/>
              <p:nvPr/>
            </p:nvGrpSpPr>
            <p:grpSpPr>
              <a:xfrm>
                <a:off x="0" y="0"/>
                <a:ext cx="3599815" cy="6423661"/>
                <a:chOff x="0" y="0"/>
                <a:chExt cx="3599815" cy="6423661"/>
              </a:xfrm>
            </p:grpSpPr>
            <p:grpSp>
              <p:nvGrpSpPr>
                <p:cNvPr id="43" name="Gruppo 42">
                  <a:extLst>
                    <a:ext uri="{FF2B5EF4-FFF2-40B4-BE49-F238E27FC236}">
                      <a16:creationId xmlns:a16="http://schemas.microsoft.com/office/drawing/2014/main" id="{983F53B8-38BE-44EF-A9D6-713437ADCFB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3599815" cy="6423661"/>
                  <a:chOff x="0" y="0"/>
                  <a:chExt cx="3599815" cy="6423661"/>
                </a:xfrm>
              </p:grpSpPr>
              <p:grpSp>
                <p:nvGrpSpPr>
                  <p:cNvPr id="45" name="Gruppo 44">
                    <a:extLst>
                      <a:ext uri="{FF2B5EF4-FFF2-40B4-BE49-F238E27FC236}">
                        <a16:creationId xmlns:a16="http://schemas.microsoft.com/office/drawing/2014/main" id="{9ABABE2F-F40A-4E5F-8D2C-37BD6A481825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3599815" cy="6423661"/>
                    <a:chOff x="0" y="0"/>
                    <a:chExt cx="3599815" cy="6423661"/>
                  </a:xfrm>
                </p:grpSpPr>
                <p:grpSp>
                  <p:nvGrpSpPr>
                    <p:cNvPr id="47" name="Gruppo 46">
                      <a:extLst>
                        <a:ext uri="{FF2B5EF4-FFF2-40B4-BE49-F238E27FC236}">
                          <a16:creationId xmlns:a16="http://schemas.microsoft.com/office/drawing/2014/main" id="{2202D9B2-B6C8-4760-99A1-887F9F8452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110490"/>
                      <a:ext cx="3599815" cy="6313171"/>
                      <a:chOff x="0" y="0"/>
                      <a:chExt cx="3599815" cy="6313613"/>
                    </a:xfrm>
                  </p:grpSpPr>
                  <p:pic>
                    <p:nvPicPr>
                      <p:cNvPr id="49" name="Immagine 48">
                        <a:extLst>
                          <a:ext uri="{FF2B5EF4-FFF2-40B4-BE49-F238E27FC236}">
                            <a16:creationId xmlns:a16="http://schemas.microsoft.com/office/drawing/2014/main" id="{D4C6FC0E-1D4C-430F-8143-E5B5142ECC3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0" y="4287328"/>
                        <a:ext cx="3599815" cy="202628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0" name="Immagine 49">
                        <a:extLst>
                          <a:ext uri="{FF2B5EF4-FFF2-40B4-BE49-F238E27FC236}">
                            <a16:creationId xmlns:a16="http://schemas.microsoft.com/office/drawing/2014/main" id="{F0ADE450-E343-45E5-A500-5559D0ED3A6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3599815" cy="202628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1" name="Immagine 50">
                        <a:extLst>
                          <a:ext uri="{FF2B5EF4-FFF2-40B4-BE49-F238E27FC236}">
                            <a16:creationId xmlns:a16="http://schemas.microsoft.com/office/drawing/2014/main" id="{5CF2ED1D-6594-494B-A05B-59DFF570B50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0" y="2130724"/>
                        <a:ext cx="3599815" cy="2026285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48" name="Freccia circolare 47">
                      <a:extLst>
                        <a:ext uri="{FF2B5EF4-FFF2-40B4-BE49-F238E27FC236}">
                          <a16:creationId xmlns:a16="http://schemas.microsoft.com/office/drawing/2014/main" id="{1BC76C8B-3F8B-4418-94B3-3DA0910ED9C3}"/>
                        </a:ext>
                      </a:extLst>
                    </p:cNvPr>
                    <p:cNvSpPr/>
                    <p:nvPr/>
                  </p:nvSpPr>
                  <p:spPr>
                    <a:xfrm rot="21093458" flipV="1">
                      <a:off x="971550" y="0"/>
                      <a:ext cx="2044635" cy="1188720"/>
                    </a:xfrm>
                    <a:prstGeom prst="circularArrow">
                      <a:avLst>
                        <a:gd name="adj1" fmla="val 3181"/>
                        <a:gd name="adj2" fmla="val 1142319"/>
                        <a:gd name="adj3" fmla="val 19250462"/>
                        <a:gd name="adj4" fmla="val 10800000"/>
                        <a:gd name="adj5" fmla="val 11984"/>
                      </a:avLst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it-IT"/>
                    </a:p>
                  </p:txBody>
                </p:sp>
              </p:grpSp>
              <p:sp>
                <p:nvSpPr>
                  <p:cNvPr id="46" name="Freccia circolare 45">
                    <a:extLst>
                      <a:ext uri="{FF2B5EF4-FFF2-40B4-BE49-F238E27FC236}">
                        <a16:creationId xmlns:a16="http://schemas.microsoft.com/office/drawing/2014/main" id="{EC8FAC2B-FC64-4424-B158-97BAC97EC9C3}"/>
                      </a:ext>
                    </a:extLst>
                  </p:cNvPr>
                  <p:cNvSpPr/>
                  <p:nvPr/>
                </p:nvSpPr>
                <p:spPr>
                  <a:xfrm rot="21093458" flipV="1">
                    <a:off x="1017270" y="2152650"/>
                    <a:ext cx="2044635" cy="1188720"/>
                  </a:xfrm>
                  <a:prstGeom prst="circularArrow">
                    <a:avLst>
                      <a:gd name="adj1" fmla="val 3181"/>
                      <a:gd name="adj2" fmla="val 1142319"/>
                      <a:gd name="adj3" fmla="val 19250462"/>
                      <a:gd name="adj4" fmla="val 10800000"/>
                      <a:gd name="adj5" fmla="val 11984"/>
                    </a:avLst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it-IT"/>
                  </a:p>
                </p:txBody>
              </p:sp>
            </p:grpSp>
            <p:sp>
              <p:nvSpPr>
                <p:cNvPr id="44" name="Freccia circolare 43">
                  <a:extLst>
                    <a:ext uri="{FF2B5EF4-FFF2-40B4-BE49-F238E27FC236}">
                      <a16:creationId xmlns:a16="http://schemas.microsoft.com/office/drawing/2014/main" id="{805F3C7F-25AD-4124-9E7D-352001ED55A7}"/>
                    </a:ext>
                  </a:extLst>
                </p:cNvPr>
                <p:cNvSpPr/>
                <p:nvPr/>
              </p:nvSpPr>
              <p:spPr>
                <a:xfrm rot="21093458" flipV="1">
                  <a:off x="237507" y="4381995"/>
                  <a:ext cx="2044635" cy="1188720"/>
                </a:xfrm>
                <a:prstGeom prst="circularArrow">
                  <a:avLst>
                    <a:gd name="adj1" fmla="val 3181"/>
                    <a:gd name="adj2" fmla="val 1142319"/>
                    <a:gd name="adj3" fmla="val 19250462"/>
                    <a:gd name="adj4" fmla="val 10800000"/>
                    <a:gd name="adj5" fmla="val 11984"/>
                  </a:avLst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it-IT"/>
                </a:p>
              </p:txBody>
            </p:sp>
          </p:grpSp>
          <p:grpSp>
            <p:nvGrpSpPr>
              <p:cNvPr id="37" name="Gruppo 36">
                <a:extLst>
                  <a:ext uri="{FF2B5EF4-FFF2-40B4-BE49-F238E27FC236}">
                    <a16:creationId xmlns:a16="http://schemas.microsoft.com/office/drawing/2014/main" id="{63183B46-05A9-4802-9907-587E626678BF}"/>
                  </a:ext>
                </a:extLst>
              </p:cNvPr>
              <p:cNvGrpSpPr/>
              <p:nvPr/>
            </p:nvGrpSpPr>
            <p:grpSpPr>
              <a:xfrm>
                <a:off x="80584" y="214924"/>
                <a:ext cx="279779" cy="4577437"/>
                <a:chOff x="80584" y="-23201"/>
                <a:chExt cx="279779" cy="4577437"/>
              </a:xfrm>
            </p:grpSpPr>
            <p:sp>
              <p:nvSpPr>
                <p:cNvPr id="38" name="Casella di testo 2306">
                  <a:extLst>
                    <a:ext uri="{FF2B5EF4-FFF2-40B4-BE49-F238E27FC236}">
                      <a16:creationId xmlns:a16="http://schemas.microsoft.com/office/drawing/2014/main" id="{FDD6F8EA-EC80-40FC-B672-48B24625F106}"/>
                    </a:ext>
                  </a:extLst>
                </p:cNvPr>
                <p:cNvSpPr txBox="1"/>
                <p:nvPr/>
              </p:nvSpPr>
              <p:spPr>
                <a:xfrm>
                  <a:off x="80584" y="-23201"/>
                  <a:ext cx="279779" cy="298450"/>
                </a:xfrm>
                <a:prstGeom prst="rect">
                  <a:avLst/>
                </a:prstGeom>
                <a:noFill/>
                <a:ln w="28575">
                  <a:solidFill>
                    <a:srgbClr val="FFC000"/>
                  </a:solidFill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it-IT" sz="1400" b="1" dirty="0">
                      <a:solidFill>
                        <a:srgbClr val="FFC000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1</a:t>
                  </a:r>
                  <a:endParaRPr lang="it-IT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Casella di testo 2307">
                  <a:extLst>
                    <a:ext uri="{FF2B5EF4-FFF2-40B4-BE49-F238E27FC236}">
                      <a16:creationId xmlns:a16="http://schemas.microsoft.com/office/drawing/2014/main" id="{8384C8E7-328D-4A5E-A231-75EA6E12BC24}"/>
                    </a:ext>
                  </a:extLst>
                </p:cNvPr>
                <p:cNvSpPr txBox="1"/>
                <p:nvPr/>
              </p:nvSpPr>
              <p:spPr>
                <a:xfrm>
                  <a:off x="80963" y="2109229"/>
                  <a:ext cx="279400" cy="298450"/>
                </a:xfrm>
                <a:prstGeom prst="rect">
                  <a:avLst/>
                </a:prstGeom>
                <a:noFill/>
                <a:ln w="28575">
                  <a:solidFill>
                    <a:srgbClr val="FFC000"/>
                  </a:solidFill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it-IT" sz="1400" b="1" dirty="0">
                      <a:solidFill>
                        <a:srgbClr val="FFC000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2</a:t>
                  </a:r>
                  <a:endParaRPr lang="it-IT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Casella di testo 2308">
                  <a:extLst>
                    <a:ext uri="{FF2B5EF4-FFF2-40B4-BE49-F238E27FC236}">
                      <a16:creationId xmlns:a16="http://schemas.microsoft.com/office/drawing/2014/main" id="{15257D7D-3D34-40CC-803F-78BDFE47F976}"/>
                    </a:ext>
                  </a:extLst>
                </p:cNvPr>
                <p:cNvSpPr txBox="1"/>
                <p:nvPr/>
              </p:nvSpPr>
              <p:spPr>
                <a:xfrm>
                  <a:off x="80963" y="4255786"/>
                  <a:ext cx="279400" cy="298450"/>
                </a:xfrm>
                <a:prstGeom prst="rect">
                  <a:avLst/>
                </a:prstGeom>
                <a:noFill/>
                <a:ln w="28575">
                  <a:solidFill>
                    <a:srgbClr val="FFC000"/>
                  </a:solidFill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it-IT" sz="1400" b="1">
                      <a:solidFill>
                        <a:srgbClr val="FFC000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3</a:t>
                  </a:r>
                  <a:endParaRPr lang="it-IT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71" name="Titolo 1">
              <a:extLst>
                <a:ext uri="{FF2B5EF4-FFF2-40B4-BE49-F238E27FC236}">
                  <a16:creationId xmlns:a16="http://schemas.microsoft.com/office/drawing/2014/main" id="{0B3C62FD-6572-4052-A087-19D162F025EC}"/>
                </a:ext>
              </a:extLst>
            </p:cNvPr>
            <p:cNvSpPr txBox="1">
              <a:spLocks/>
            </p:cNvSpPr>
            <p:nvPr/>
          </p:nvSpPr>
          <p:spPr>
            <a:xfrm>
              <a:off x="894845" y="1296870"/>
              <a:ext cx="3349879" cy="717106"/>
            </a:xfrm>
            <a:prstGeom prst="rect">
              <a:avLst/>
            </a:prstGeom>
          </p:spPr>
          <p:txBody>
            <a:bodyPr vert="horz" lIns="130622" tIns="65311" rIns="130622" bIns="65311" rtlCol="0" anchor="ctr" anchorCtr="0">
              <a:noAutofit/>
            </a:bodyPr>
            <a:lstStyle>
              <a:lvl1pPr algn="l" defTabSz="13062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b="1" kern="1200" cap="none" baseline="0">
                  <a:solidFill>
                    <a:srgbClr val="0085CA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it-IT" sz="2400" dirty="0">
                  <a:solidFill>
                    <a:schemeClr val="accent1"/>
                  </a:solidFill>
                  <a:latin typeface="Source Sans Pro" panose="020B0503030403020204" pitchFamily="34" charset="0"/>
                </a:rPr>
                <a:t>Punto di vista della telecamera</a:t>
              </a:r>
            </a:p>
          </p:txBody>
        </p:sp>
      </p:grpSp>
      <p:grpSp>
        <p:nvGrpSpPr>
          <p:cNvPr id="86" name="Gruppo 85">
            <a:extLst>
              <a:ext uri="{FF2B5EF4-FFF2-40B4-BE49-F238E27FC236}">
                <a16:creationId xmlns:a16="http://schemas.microsoft.com/office/drawing/2014/main" id="{87CCD4DF-2671-4D37-B367-BFE94653B06E}"/>
              </a:ext>
            </a:extLst>
          </p:cNvPr>
          <p:cNvGrpSpPr/>
          <p:nvPr/>
        </p:nvGrpSpPr>
        <p:grpSpPr>
          <a:xfrm>
            <a:off x="4722975" y="1369135"/>
            <a:ext cx="9207726" cy="6551839"/>
            <a:chOff x="4722975" y="1369135"/>
            <a:chExt cx="9207726" cy="6551839"/>
          </a:xfrm>
        </p:grpSpPr>
        <p:grpSp>
          <p:nvGrpSpPr>
            <p:cNvPr id="73" name="Gruppo 72">
              <a:extLst>
                <a:ext uri="{FF2B5EF4-FFF2-40B4-BE49-F238E27FC236}">
                  <a16:creationId xmlns:a16="http://schemas.microsoft.com/office/drawing/2014/main" id="{46684187-86D0-467F-A403-B4B6AE07BA0D}"/>
                </a:ext>
              </a:extLst>
            </p:cNvPr>
            <p:cNvGrpSpPr/>
            <p:nvPr/>
          </p:nvGrpSpPr>
          <p:grpSpPr>
            <a:xfrm>
              <a:off x="4722975" y="1369135"/>
              <a:ext cx="2531214" cy="6551839"/>
              <a:chOff x="4747768" y="1266280"/>
              <a:chExt cx="2531214" cy="6551839"/>
            </a:xfrm>
          </p:grpSpPr>
          <p:grpSp>
            <p:nvGrpSpPr>
              <p:cNvPr id="66" name="Gruppo 65">
                <a:extLst>
                  <a:ext uri="{FF2B5EF4-FFF2-40B4-BE49-F238E27FC236}">
                    <a16:creationId xmlns:a16="http://schemas.microsoft.com/office/drawing/2014/main" id="{48302A2D-5B0F-4B75-A003-C205EB6CE60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47768" y="1938847"/>
                <a:ext cx="2531213" cy="5879272"/>
                <a:chOff x="4521658" y="1413657"/>
                <a:chExt cx="2757324" cy="6404462"/>
              </a:xfrm>
            </p:grpSpPr>
            <p:pic>
              <p:nvPicPr>
                <p:cNvPr id="58" name="Immagine 57">
                  <a:extLst>
                    <a:ext uri="{FF2B5EF4-FFF2-40B4-BE49-F238E27FC236}">
                      <a16:creationId xmlns:a16="http://schemas.microsoft.com/office/drawing/2014/main" id="{38F8ED23-E01D-4D61-88FB-AB748144F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21658" y="1413657"/>
                  <a:ext cx="2751633" cy="2063725"/>
                </a:xfrm>
                <a:prstGeom prst="rect">
                  <a:avLst/>
                </a:prstGeom>
              </p:spPr>
            </p:pic>
            <p:pic>
              <p:nvPicPr>
                <p:cNvPr id="63" name="Immagine 62">
                  <a:extLst>
                    <a:ext uri="{FF2B5EF4-FFF2-40B4-BE49-F238E27FC236}">
                      <a16:creationId xmlns:a16="http://schemas.microsoft.com/office/drawing/2014/main" id="{99AE0F4C-7EB7-404E-BBF6-7A94CB23D9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4527349" y="3576706"/>
                  <a:ext cx="2751633" cy="2063724"/>
                </a:xfrm>
                <a:prstGeom prst="rect">
                  <a:avLst/>
                </a:prstGeom>
              </p:spPr>
            </p:pic>
            <p:pic>
              <p:nvPicPr>
                <p:cNvPr id="65" name="Immagine 64">
                  <a:extLst>
                    <a:ext uri="{FF2B5EF4-FFF2-40B4-BE49-F238E27FC236}">
                      <a16:creationId xmlns:a16="http://schemas.microsoft.com/office/drawing/2014/main" id="{EC950E52-7218-4D06-B705-D4C8D3183C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4527349" y="5754395"/>
                  <a:ext cx="2751633" cy="2063724"/>
                </a:xfrm>
                <a:prstGeom prst="rect">
                  <a:avLst/>
                </a:prstGeom>
              </p:spPr>
            </p:pic>
          </p:grpSp>
          <p:sp>
            <p:nvSpPr>
              <p:cNvPr id="72" name="Titolo 1">
                <a:extLst>
                  <a:ext uri="{FF2B5EF4-FFF2-40B4-BE49-F238E27FC236}">
                    <a16:creationId xmlns:a16="http://schemas.microsoft.com/office/drawing/2014/main" id="{9F881E23-C142-4BBA-B6EA-28EEE52967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2993" y="1266280"/>
                <a:ext cx="2525989" cy="717106"/>
              </a:xfrm>
              <a:prstGeom prst="rect">
                <a:avLst/>
              </a:prstGeom>
            </p:spPr>
            <p:txBody>
              <a:bodyPr vert="horz" lIns="130622" tIns="65311" rIns="130622" bIns="65311" rtlCol="0" anchor="ctr" anchorCtr="0">
                <a:noAutofit/>
              </a:bodyPr>
              <a:lstStyle>
                <a:lvl1pPr algn="l" defTabSz="130622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600" b="1" kern="1200" cap="none" baseline="0">
                    <a:solidFill>
                      <a:srgbClr val="0085CA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it-IT" sz="2400" dirty="0">
                    <a:solidFill>
                      <a:schemeClr val="accent1"/>
                    </a:solidFill>
                    <a:latin typeface="Source Sans Pro" panose="020B0503030403020204" pitchFamily="34" charset="0"/>
                  </a:rPr>
                  <a:t>Raccolta dati</a:t>
                </a:r>
              </a:p>
            </p:txBody>
          </p:sp>
        </p:grpSp>
        <p:sp>
          <p:nvSpPr>
            <p:cNvPr id="77" name="Titolo 1">
              <a:extLst>
                <a:ext uri="{FF2B5EF4-FFF2-40B4-BE49-F238E27FC236}">
                  <a16:creationId xmlns:a16="http://schemas.microsoft.com/office/drawing/2014/main" id="{BD19CE48-C45D-4690-B09C-38EBEA1DA45F}"/>
                </a:ext>
              </a:extLst>
            </p:cNvPr>
            <p:cNvSpPr txBox="1">
              <a:spLocks/>
            </p:cNvSpPr>
            <p:nvPr/>
          </p:nvSpPr>
          <p:spPr>
            <a:xfrm>
              <a:off x="7449113" y="1579548"/>
              <a:ext cx="5763716" cy="717106"/>
            </a:xfrm>
            <a:prstGeom prst="rect">
              <a:avLst/>
            </a:prstGeom>
          </p:spPr>
          <p:txBody>
            <a:bodyPr vert="horz" lIns="130622" tIns="65311" rIns="130622" bIns="65311" rtlCol="0" anchor="ctr" anchorCtr="0">
              <a:noAutofit/>
            </a:bodyPr>
            <a:lstStyle>
              <a:lvl1pPr algn="l" defTabSz="13062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b="1" kern="1200" cap="none" baseline="0">
                  <a:solidFill>
                    <a:srgbClr val="0085CA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it-IT" sz="2400" dirty="0">
                  <a:solidFill>
                    <a:schemeClr val="accent1"/>
                  </a:solidFill>
                  <a:latin typeface="Source Sans Pro" panose="020B0503030403020204" pitchFamily="34" charset="0"/>
                </a:rPr>
                <a:t>500 immagini, 3 classi:</a:t>
              </a:r>
            </a:p>
          </p:txBody>
        </p:sp>
        <p:sp>
          <p:nvSpPr>
            <p:cNvPr id="78" name="Freccia a sinistra 77">
              <a:extLst>
                <a:ext uri="{FF2B5EF4-FFF2-40B4-BE49-F238E27FC236}">
                  <a16:creationId xmlns:a16="http://schemas.microsoft.com/office/drawing/2014/main" id="{90B5405E-734F-444E-BFDF-8BADF242DF34}"/>
                </a:ext>
              </a:extLst>
            </p:cNvPr>
            <p:cNvSpPr/>
            <p:nvPr/>
          </p:nvSpPr>
          <p:spPr>
            <a:xfrm rot="10800000">
              <a:off x="7508809" y="2511597"/>
              <a:ext cx="902193" cy="950974"/>
            </a:xfrm>
            <a:prstGeom prst="lef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9" name="Freccia a sinistra 78">
              <a:extLst>
                <a:ext uri="{FF2B5EF4-FFF2-40B4-BE49-F238E27FC236}">
                  <a16:creationId xmlns:a16="http://schemas.microsoft.com/office/drawing/2014/main" id="{74613111-F352-4D62-A505-75E52B129539}"/>
                </a:ext>
              </a:extLst>
            </p:cNvPr>
            <p:cNvSpPr/>
            <p:nvPr/>
          </p:nvSpPr>
          <p:spPr>
            <a:xfrm rot="10800000">
              <a:off x="7508808" y="4504919"/>
              <a:ext cx="902193" cy="950974"/>
            </a:xfrm>
            <a:prstGeom prst="lef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0" name="Freccia a sinistra 79">
              <a:extLst>
                <a:ext uri="{FF2B5EF4-FFF2-40B4-BE49-F238E27FC236}">
                  <a16:creationId xmlns:a16="http://schemas.microsoft.com/office/drawing/2014/main" id="{402D958C-EC89-4D50-B4B7-F28C2F9127CF}"/>
                </a:ext>
              </a:extLst>
            </p:cNvPr>
            <p:cNvSpPr/>
            <p:nvPr/>
          </p:nvSpPr>
          <p:spPr>
            <a:xfrm rot="10800000">
              <a:off x="7508808" y="6498242"/>
              <a:ext cx="902193" cy="950974"/>
            </a:xfrm>
            <a:prstGeom prst="lef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2" name="Titolo 1">
              <a:extLst>
                <a:ext uri="{FF2B5EF4-FFF2-40B4-BE49-F238E27FC236}">
                  <a16:creationId xmlns:a16="http://schemas.microsoft.com/office/drawing/2014/main" id="{82D6AC6D-8C80-4430-962A-69D558166C54}"/>
                </a:ext>
              </a:extLst>
            </p:cNvPr>
            <p:cNvSpPr txBox="1">
              <a:spLocks/>
            </p:cNvSpPr>
            <p:nvPr/>
          </p:nvSpPr>
          <p:spPr>
            <a:xfrm>
              <a:off x="8536479" y="2634023"/>
              <a:ext cx="4934727" cy="717106"/>
            </a:xfrm>
            <a:prstGeom prst="rect">
              <a:avLst/>
            </a:prstGeom>
          </p:spPr>
          <p:txBody>
            <a:bodyPr vert="horz" lIns="130622" tIns="65311" rIns="130622" bIns="65311" rtlCol="0" anchor="ctr" anchorCtr="0">
              <a:noAutofit/>
            </a:bodyPr>
            <a:lstStyle>
              <a:lvl1pPr algn="l" defTabSz="13062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b="1" kern="1200" cap="none" baseline="0">
                  <a:solidFill>
                    <a:srgbClr val="0085CA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2400" dirty="0">
                  <a:solidFill>
                    <a:schemeClr val="accent1"/>
                  </a:solidFill>
                  <a:latin typeface="Source Sans Pro" panose="020B0503030403020204" pitchFamily="34" charset="0"/>
                </a:rPr>
                <a:t>1. Carter con paraolio dritto;</a:t>
              </a:r>
            </a:p>
          </p:txBody>
        </p:sp>
        <p:sp>
          <p:nvSpPr>
            <p:cNvPr id="83" name="Titolo 1">
              <a:extLst>
                <a:ext uri="{FF2B5EF4-FFF2-40B4-BE49-F238E27FC236}">
                  <a16:creationId xmlns:a16="http://schemas.microsoft.com/office/drawing/2014/main" id="{BD422FBE-2E8E-40D2-A64E-7DBB68CE8335}"/>
                </a:ext>
              </a:extLst>
            </p:cNvPr>
            <p:cNvSpPr txBox="1">
              <a:spLocks/>
            </p:cNvSpPr>
            <p:nvPr/>
          </p:nvSpPr>
          <p:spPr>
            <a:xfrm>
              <a:off x="8592616" y="4633182"/>
              <a:ext cx="5338085" cy="717106"/>
            </a:xfrm>
            <a:prstGeom prst="rect">
              <a:avLst/>
            </a:prstGeom>
          </p:spPr>
          <p:txBody>
            <a:bodyPr vert="horz" lIns="130622" tIns="65311" rIns="130622" bIns="65311" rtlCol="0" anchor="ctr" anchorCtr="0">
              <a:noAutofit/>
            </a:bodyPr>
            <a:lstStyle>
              <a:lvl1pPr algn="l" defTabSz="13062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b="1" kern="1200" cap="none" baseline="0">
                  <a:solidFill>
                    <a:srgbClr val="0085CA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2400" dirty="0">
                  <a:solidFill>
                    <a:schemeClr val="accent1"/>
                  </a:solidFill>
                  <a:latin typeface="Source Sans Pro" panose="020B0503030403020204" pitchFamily="34" charset="0"/>
                </a:rPr>
                <a:t>2. Carter con paraolio a rovescio;</a:t>
              </a:r>
            </a:p>
          </p:txBody>
        </p:sp>
        <p:sp>
          <p:nvSpPr>
            <p:cNvPr id="84" name="Titolo 1">
              <a:extLst>
                <a:ext uri="{FF2B5EF4-FFF2-40B4-BE49-F238E27FC236}">
                  <a16:creationId xmlns:a16="http://schemas.microsoft.com/office/drawing/2014/main" id="{C8E46717-A232-446C-9659-8ECD900160BE}"/>
                </a:ext>
              </a:extLst>
            </p:cNvPr>
            <p:cNvSpPr txBox="1">
              <a:spLocks/>
            </p:cNvSpPr>
            <p:nvPr/>
          </p:nvSpPr>
          <p:spPr>
            <a:xfrm>
              <a:off x="8592616" y="6587702"/>
              <a:ext cx="5338085" cy="717106"/>
            </a:xfrm>
            <a:prstGeom prst="rect">
              <a:avLst/>
            </a:prstGeom>
          </p:spPr>
          <p:txBody>
            <a:bodyPr vert="horz" lIns="130622" tIns="65311" rIns="130622" bIns="65311" rtlCol="0" anchor="ctr" anchorCtr="0">
              <a:noAutofit/>
            </a:bodyPr>
            <a:lstStyle>
              <a:lvl1pPr algn="l" defTabSz="13062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b="1" kern="1200" cap="none" baseline="0">
                  <a:solidFill>
                    <a:srgbClr val="0085CA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2400" dirty="0">
                  <a:solidFill>
                    <a:schemeClr val="accent1"/>
                  </a:solidFill>
                  <a:latin typeface="Source Sans Pro" panose="020B0503030403020204" pitchFamily="34" charset="0"/>
                </a:rPr>
                <a:t>3. Carter senza paraolio.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8331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356">
        <p:fade/>
      </p:transition>
    </mc:Choice>
    <mc:Fallback xmlns="">
      <p:transition spd="med" advTm="703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>
            <a:extLst>
              <a:ext uri="{FF2B5EF4-FFF2-40B4-BE49-F238E27FC236}">
                <a16:creationId xmlns:a16="http://schemas.microsoft.com/office/drawing/2014/main" id="{E0B8919F-6D4D-47ED-8ECD-CE2D8C6CD3BE}"/>
              </a:ext>
            </a:extLst>
          </p:cNvPr>
          <p:cNvGrpSpPr>
            <a:grpSpLocks noChangeAspect="1"/>
          </p:cNvGrpSpPr>
          <p:nvPr/>
        </p:nvGrpSpPr>
        <p:grpSpPr>
          <a:xfrm>
            <a:off x="571855" y="1709838"/>
            <a:ext cx="13173894" cy="5853000"/>
            <a:chOff x="2953587" y="1744895"/>
            <a:chExt cx="11183278" cy="4968592"/>
          </a:xfrm>
        </p:grpSpPr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99F8D9C5-6491-45FD-A264-218D1AB3C833}"/>
                </a:ext>
              </a:extLst>
            </p:cNvPr>
            <p:cNvGrpSpPr/>
            <p:nvPr/>
          </p:nvGrpSpPr>
          <p:grpSpPr>
            <a:xfrm>
              <a:off x="3397350" y="1744895"/>
              <a:ext cx="10739515" cy="4968592"/>
              <a:chOff x="3397350" y="1744895"/>
              <a:chExt cx="10739515" cy="4968592"/>
            </a:xfrm>
          </p:grpSpPr>
          <p:grpSp>
            <p:nvGrpSpPr>
              <p:cNvPr id="101" name="Gruppo 100">
                <a:extLst>
                  <a:ext uri="{FF2B5EF4-FFF2-40B4-BE49-F238E27FC236}">
                    <a16:creationId xmlns:a16="http://schemas.microsoft.com/office/drawing/2014/main" id="{0DE80543-4E7C-44CC-BDA4-C7D7C5B2E1A6}"/>
                  </a:ext>
                </a:extLst>
              </p:cNvPr>
              <p:cNvGrpSpPr/>
              <p:nvPr/>
            </p:nvGrpSpPr>
            <p:grpSpPr>
              <a:xfrm>
                <a:off x="3397350" y="1751012"/>
                <a:ext cx="10739515" cy="4962475"/>
                <a:chOff x="3397350" y="1751012"/>
                <a:chExt cx="10739515" cy="4962475"/>
              </a:xfrm>
            </p:grpSpPr>
            <p:grpSp>
              <p:nvGrpSpPr>
                <p:cNvPr id="7" name="Gruppo 6">
                  <a:extLst>
                    <a:ext uri="{FF2B5EF4-FFF2-40B4-BE49-F238E27FC236}">
                      <a16:creationId xmlns:a16="http://schemas.microsoft.com/office/drawing/2014/main" id="{0C1340C2-2F3E-4295-8505-4D6CBD92716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299779" y="1751012"/>
                  <a:ext cx="9837086" cy="4962475"/>
                  <a:chOff x="89962" y="0"/>
                  <a:chExt cx="5739724" cy="2894170"/>
                </a:xfrm>
              </p:grpSpPr>
              <p:grpSp>
                <p:nvGrpSpPr>
                  <p:cNvPr id="8" name="Gruppo 7">
                    <a:extLst>
                      <a:ext uri="{FF2B5EF4-FFF2-40B4-BE49-F238E27FC236}">
                        <a16:creationId xmlns:a16="http://schemas.microsoft.com/office/drawing/2014/main" id="{D08593B2-F6FC-43A2-8C40-4C26386550A0}"/>
                      </a:ext>
                    </a:extLst>
                  </p:cNvPr>
                  <p:cNvGrpSpPr/>
                  <p:nvPr/>
                </p:nvGrpSpPr>
                <p:grpSpPr>
                  <a:xfrm>
                    <a:off x="222636" y="0"/>
                    <a:ext cx="5607050" cy="2894170"/>
                    <a:chOff x="0" y="0"/>
                    <a:chExt cx="5607050" cy="2894170"/>
                  </a:xfrm>
                </p:grpSpPr>
                <p:grpSp>
                  <p:nvGrpSpPr>
                    <p:cNvPr id="11" name="Gruppo 10">
                      <a:extLst>
                        <a:ext uri="{FF2B5EF4-FFF2-40B4-BE49-F238E27FC236}">
                          <a16:creationId xmlns:a16="http://schemas.microsoft.com/office/drawing/2014/main" id="{FB4C61BC-E7AC-4DF1-9034-701CC1F99D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5607050" cy="1951990"/>
                      <a:chOff x="0" y="0"/>
                      <a:chExt cx="5607050" cy="1951990"/>
                    </a:xfrm>
                  </p:grpSpPr>
                  <p:grpSp>
                    <p:nvGrpSpPr>
                      <p:cNvPr id="30" name="Gruppo 29">
                        <a:extLst>
                          <a:ext uri="{FF2B5EF4-FFF2-40B4-BE49-F238E27FC236}">
                            <a16:creationId xmlns:a16="http://schemas.microsoft.com/office/drawing/2014/main" id="{6D57334A-7481-452B-AB27-80F47E5D63D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6350"/>
                        <a:ext cx="1150620" cy="1945640"/>
                        <a:chOff x="0" y="0"/>
                        <a:chExt cx="1151237" cy="1945640"/>
                      </a:xfrm>
                    </p:grpSpPr>
                    <p:sp>
                      <p:nvSpPr>
                        <p:cNvPr id="95" name="Rettangolo 94">
                          <a:extLst>
                            <a:ext uri="{FF2B5EF4-FFF2-40B4-BE49-F238E27FC236}">
                              <a16:creationId xmlns:a16="http://schemas.microsoft.com/office/drawing/2014/main" id="{FD878C4A-6F82-43C4-96D2-8EE6551045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0" y="0"/>
                          <a:ext cx="967105" cy="1945640"/>
                        </a:xfrm>
                        <a:prstGeom prst="rect">
                          <a:avLst/>
                        </a:prstGeom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n>
                          <a:solidFill>
                            <a:schemeClr val="accent6">
                              <a:lumMod val="25000"/>
                            </a:schemeClr>
                          </a:solidFill>
                        </a:ln>
                        <a:scene3d>
                          <a:camera prst="isometricOffAxis2Right"/>
                          <a:lightRig rig="threePt" dir="t"/>
                        </a:scene3d>
                        <a:sp3d>
                          <a:bevelT/>
                        </a:sp3d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it-IT" dirty="0"/>
                        </a:p>
                      </p:txBody>
                    </p:sp>
                    <p:sp>
                      <p:nvSpPr>
                        <p:cNvPr id="96" name="Rettangolo 95">
                          <a:extLst>
                            <a:ext uri="{FF2B5EF4-FFF2-40B4-BE49-F238E27FC236}">
                              <a16:creationId xmlns:a16="http://schemas.microsoft.com/office/drawing/2014/main" id="{95500459-2003-4981-9F5C-074E984F4F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19694" y="263484"/>
                          <a:ext cx="318977" cy="290077"/>
                        </a:xfrm>
                        <a:prstGeom prst="rect">
                          <a:avLst/>
                        </a:prstGeom>
                        <a:solidFill>
                          <a:schemeClr val="accent2"/>
                        </a:solidFill>
                        <a:ln>
                          <a:solidFill>
                            <a:schemeClr val="accent2"/>
                          </a:solidFill>
                        </a:ln>
                        <a:scene3d>
                          <a:camera prst="isometricOffAxis2Right"/>
                          <a:lightRig rig="threePt" dir="t"/>
                        </a:scene3d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it-IT"/>
                        </a:p>
                      </p:txBody>
                    </p:sp>
                    <p:sp>
                      <p:nvSpPr>
                        <p:cNvPr id="97" name="Triangolo isoscele 96">
                          <a:extLst>
                            <a:ext uri="{FF2B5EF4-FFF2-40B4-BE49-F238E27FC236}">
                              <a16:creationId xmlns:a16="http://schemas.microsoft.com/office/drawing/2014/main" id="{D928B19E-B775-473B-ABDC-30153196A0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660713" y="25747"/>
                          <a:ext cx="198285" cy="782762"/>
                        </a:xfrm>
                        <a:prstGeom prst="triangle">
                          <a:avLst/>
                        </a:prstGeom>
                        <a:noFill/>
                        <a:ln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it-IT"/>
                        </a:p>
                      </p:txBody>
                    </p:sp>
                  </p:grpSp>
                  <p:grpSp>
                    <p:nvGrpSpPr>
                      <p:cNvPr id="31" name="Gruppo 30">
                        <a:extLst>
                          <a:ext uri="{FF2B5EF4-FFF2-40B4-BE49-F238E27FC236}">
                            <a16:creationId xmlns:a16="http://schemas.microsoft.com/office/drawing/2014/main" id="{73F59818-41EE-4BC6-837A-3B35C5DDB5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5800" y="6350"/>
                        <a:ext cx="1150620" cy="1945640"/>
                        <a:chOff x="0" y="0"/>
                        <a:chExt cx="1151237" cy="1945640"/>
                      </a:xfrm>
                    </p:grpSpPr>
                    <p:sp>
                      <p:nvSpPr>
                        <p:cNvPr id="92" name="Rettangolo 91">
                          <a:extLst>
                            <a:ext uri="{FF2B5EF4-FFF2-40B4-BE49-F238E27FC236}">
                              <a16:creationId xmlns:a16="http://schemas.microsoft.com/office/drawing/2014/main" id="{718DE35A-1873-454E-A195-C50229FBB3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0" y="0"/>
                          <a:ext cx="967105" cy="1945640"/>
                        </a:xfrm>
                        <a:prstGeom prst="rect">
                          <a:avLst/>
                        </a:prstGeom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n>
                          <a:solidFill>
                            <a:schemeClr val="accent6"/>
                          </a:solidFill>
                        </a:ln>
                        <a:scene3d>
                          <a:camera prst="isometricOffAxis2Right"/>
                          <a:lightRig rig="threePt" dir="t"/>
                        </a:scene3d>
                        <a:sp3d>
                          <a:bevelT/>
                        </a:sp3d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it-IT"/>
                        </a:p>
                      </p:txBody>
                    </p:sp>
                    <p:sp>
                      <p:nvSpPr>
                        <p:cNvPr id="93" name="Rettangolo 92">
                          <a:extLst>
                            <a:ext uri="{FF2B5EF4-FFF2-40B4-BE49-F238E27FC236}">
                              <a16:creationId xmlns:a16="http://schemas.microsoft.com/office/drawing/2014/main" id="{0D47A519-B421-4B21-B503-28170F0D829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19694" y="263484"/>
                          <a:ext cx="318977" cy="290077"/>
                        </a:xfrm>
                        <a:prstGeom prst="rect">
                          <a:avLst/>
                        </a:prstGeom>
                        <a:solidFill>
                          <a:schemeClr val="accent2"/>
                        </a:solidFill>
                        <a:ln>
                          <a:solidFill>
                            <a:schemeClr val="accent2"/>
                          </a:solidFill>
                        </a:ln>
                        <a:scene3d>
                          <a:camera prst="isometricOffAxis2Right"/>
                          <a:lightRig rig="threePt" dir="t"/>
                        </a:scene3d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it-IT"/>
                        </a:p>
                      </p:txBody>
                    </p:sp>
                    <p:sp>
                      <p:nvSpPr>
                        <p:cNvPr id="94" name="Triangolo isoscele 93">
                          <a:extLst>
                            <a:ext uri="{FF2B5EF4-FFF2-40B4-BE49-F238E27FC236}">
                              <a16:creationId xmlns:a16="http://schemas.microsoft.com/office/drawing/2014/main" id="{81553FC8-7578-47C4-A5B8-2085C1CFDA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660713" y="25747"/>
                          <a:ext cx="198285" cy="782762"/>
                        </a:xfrm>
                        <a:prstGeom prst="triangle">
                          <a:avLst/>
                        </a:prstGeom>
                        <a:noFill/>
                        <a:ln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it-IT"/>
                        </a:p>
                      </p:txBody>
                    </p:sp>
                  </p:grpSp>
                  <p:sp>
                    <p:nvSpPr>
                      <p:cNvPr id="32" name="Rettangolo 31">
                        <a:extLst>
                          <a:ext uri="{FF2B5EF4-FFF2-40B4-BE49-F238E27FC236}">
                            <a16:creationId xmlns:a16="http://schemas.microsoft.com/office/drawing/2014/main" id="{6F74AF47-3AF1-48F0-B6D9-581AD248F3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84300" y="0"/>
                        <a:ext cx="967105" cy="194564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/>
                        </a:solidFill>
                      </a:ln>
                      <a:scene3d>
                        <a:camera prst="isometricOffAxis2Righ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it-IT"/>
                      </a:p>
                    </p:txBody>
                  </p:sp>
                  <p:grpSp>
                    <p:nvGrpSpPr>
                      <p:cNvPr id="35" name="Gruppo 34">
                        <a:extLst>
                          <a:ext uri="{FF2B5EF4-FFF2-40B4-BE49-F238E27FC236}">
                            <a16:creationId xmlns:a16="http://schemas.microsoft.com/office/drawing/2014/main" id="{0F1AFA5D-DBB9-4435-B18F-D46E37D3463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374901" y="69850"/>
                        <a:ext cx="2588259" cy="1691637"/>
                        <a:chOff x="1" y="0"/>
                        <a:chExt cx="2588259" cy="1691637"/>
                      </a:xfrm>
                    </p:grpSpPr>
                    <p:grpSp>
                      <p:nvGrpSpPr>
                        <p:cNvPr id="39" name="Gruppo 38">
                          <a:extLst>
                            <a:ext uri="{FF2B5EF4-FFF2-40B4-BE49-F238E27FC236}">
                              <a16:creationId xmlns:a16="http://schemas.microsoft.com/office/drawing/2014/main" id="{A6603D2C-DAE2-4A17-8838-6437E88992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" y="19050"/>
                          <a:ext cx="1036318" cy="1672587"/>
                          <a:chOff x="1" y="0"/>
                          <a:chExt cx="1036833" cy="1672894"/>
                        </a:xfrm>
                      </p:grpSpPr>
                      <p:grpSp>
                        <p:nvGrpSpPr>
                          <p:cNvPr id="65" name="Gruppo 64">
                            <a:extLst>
                              <a:ext uri="{FF2B5EF4-FFF2-40B4-BE49-F238E27FC236}">
                                <a16:creationId xmlns:a16="http://schemas.microsoft.com/office/drawing/2014/main" id="{8C664EF6-BE28-4BBD-8E32-3BB3A78BD6C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" y="6"/>
                            <a:ext cx="251458" cy="1672888"/>
                            <a:chOff x="1" y="6"/>
                            <a:chExt cx="251458" cy="1672888"/>
                          </a:xfrm>
                        </p:grpSpPr>
                        <p:sp>
                          <p:nvSpPr>
                            <p:cNvPr id="83" name="Ovale 82">
                              <a:extLst>
                                <a:ext uri="{FF2B5EF4-FFF2-40B4-BE49-F238E27FC236}">
                                  <a16:creationId xmlns:a16="http://schemas.microsoft.com/office/drawing/2014/main" id="{60E24B82-778A-4762-BD76-3FA3E9EB2CA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10508" y="1200421"/>
                              <a:ext cx="35560" cy="35560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1">
                              <a:schemeClr val="accent2"/>
                            </a:lnRef>
                            <a:fillRef idx="2">
                              <a:schemeClr val="accent2"/>
                            </a:fillRef>
                            <a:effectRef idx="1">
                              <a:schemeClr val="accent2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07000"/>
                                </a:lnSpc>
                                <a:spcAft>
                                  <a:spcPts val="800"/>
                                </a:spcAft>
                              </a:pPr>
                              <a:endParaRPr lang="it-IT" sz="11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  <p:grpSp>
                          <p:nvGrpSpPr>
                            <p:cNvPr id="84" name="Gruppo 83">
                              <a:extLst>
                                <a:ext uri="{FF2B5EF4-FFF2-40B4-BE49-F238E27FC236}">
                                  <a16:creationId xmlns:a16="http://schemas.microsoft.com/office/drawing/2014/main" id="{A835D30E-5E48-414E-96EE-BDBDF943BFC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" y="6"/>
                              <a:ext cx="251458" cy="1672888"/>
                              <a:chOff x="0" y="0"/>
                              <a:chExt cx="251460" cy="1672897"/>
                            </a:xfrm>
                          </p:grpSpPr>
                          <p:sp>
                            <p:nvSpPr>
                              <p:cNvPr id="85" name="Rettangolo 84">
                                <a:extLst>
                                  <a:ext uri="{FF2B5EF4-FFF2-40B4-BE49-F238E27FC236}">
                                    <a16:creationId xmlns:a16="http://schemas.microsoft.com/office/drawing/2014/main" id="{753B0F09-0606-4002-9383-0C8E10168F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0" y="0"/>
                                <a:ext cx="251460" cy="2514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accent6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it-IT"/>
                              </a:p>
                            </p:txBody>
                          </p:sp>
                          <p:sp>
                            <p:nvSpPr>
                              <p:cNvPr id="86" name="Rettangolo 85">
                                <a:extLst>
                                  <a:ext uri="{FF2B5EF4-FFF2-40B4-BE49-F238E27FC236}">
                                    <a16:creationId xmlns:a16="http://schemas.microsoft.com/office/drawing/2014/main" id="{362042E6-3379-4751-A7FA-3D965CFFE12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0" y="255685"/>
                                <a:ext cx="251460" cy="2514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accent6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it-IT"/>
                              </a:p>
                            </p:txBody>
                          </p:sp>
                          <p:sp>
                            <p:nvSpPr>
                              <p:cNvPr id="87" name="Rettangolo 86">
                                <a:extLst>
                                  <a:ext uri="{FF2B5EF4-FFF2-40B4-BE49-F238E27FC236}">
                                    <a16:creationId xmlns:a16="http://schemas.microsoft.com/office/drawing/2014/main" id="{D91F6915-9329-4E59-90D7-8C042302639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0" y="504870"/>
                                <a:ext cx="251460" cy="2514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accent6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it-IT"/>
                              </a:p>
                            </p:txBody>
                          </p:sp>
                          <p:sp>
                            <p:nvSpPr>
                              <p:cNvPr id="88" name="Rettangolo 87">
                                <a:extLst>
                                  <a:ext uri="{FF2B5EF4-FFF2-40B4-BE49-F238E27FC236}">
                                    <a16:creationId xmlns:a16="http://schemas.microsoft.com/office/drawing/2014/main" id="{378F872B-BC52-4B1D-9C45-4549199001A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0" y="760556"/>
                                <a:ext cx="251460" cy="2514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accent6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it-IT"/>
                              </a:p>
                            </p:txBody>
                          </p:sp>
                          <p:sp>
                            <p:nvSpPr>
                              <p:cNvPr id="89" name="Ovale 88">
                                <a:extLst>
                                  <a:ext uri="{FF2B5EF4-FFF2-40B4-BE49-F238E27FC236}">
                                    <a16:creationId xmlns:a16="http://schemas.microsoft.com/office/drawing/2014/main" id="{D229FF40-E3FB-4FBA-B959-E9B4A74478F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8342" y="1094247"/>
                                <a:ext cx="36000" cy="36000"/>
                              </a:xfrm>
                              <a:prstGeom prst="ellipse">
                                <a:avLst/>
                              </a:prstGeom>
                            </p:spPr>
                            <p:style>
                              <a:lnRef idx="1">
                                <a:schemeClr val="accent2"/>
                              </a:lnRef>
                              <a:fillRef idx="2">
                                <a:schemeClr val="accent2"/>
                              </a:fillRef>
                              <a:effectRef idx="1">
                                <a:schemeClr val="accent2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endParaRPr lang="it-IT" sz="110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90" name="Ovale 89">
                                <a:extLst>
                                  <a:ext uri="{FF2B5EF4-FFF2-40B4-BE49-F238E27FC236}">
                                    <a16:creationId xmlns:a16="http://schemas.microsoft.com/office/drawing/2014/main" id="{7D6ACCA1-F4B6-443F-AFE2-4FFD8CB86EA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10508" y="1304428"/>
                                <a:ext cx="35560" cy="35560"/>
                              </a:xfrm>
                              <a:prstGeom prst="ellipse">
                                <a:avLst/>
                              </a:prstGeom>
                            </p:spPr>
                            <p:style>
                              <a:lnRef idx="1">
                                <a:schemeClr val="accent2"/>
                              </a:lnRef>
                              <a:fillRef idx="2">
                                <a:schemeClr val="accent2"/>
                              </a:fillRef>
                              <a:effectRef idx="1">
                                <a:schemeClr val="accent2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endParaRPr lang="it-IT" sz="110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91" name="Rettangolo 90">
                                <a:extLst>
                                  <a:ext uri="{FF2B5EF4-FFF2-40B4-BE49-F238E27FC236}">
                                    <a16:creationId xmlns:a16="http://schemas.microsoft.com/office/drawing/2014/main" id="{59D7FDD2-2FCE-4393-B3B5-2FD4022A676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0" y="1421437"/>
                                <a:ext cx="251460" cy="2514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accent6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it-IT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66" name="Gruppo 65">
                            <a:extLst>
                              <a:ext uri="{FF2B5EF4-FFF2-40B4-BE49-F238E27FC236}">
                                <a16:creationId xmlns:a16="http://schemas.microsoft.com/office/drawing/2014/main" id="{C78554F9-ACA5-4D88-BF52-5015D010986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85374" y="0"/>
                            <a:ext cx="251460" cy="1672569"/>
                            <a:chOff x="0" y="0"/>
                            <a:chExt cx="251460" cy="1672897"/>
                          </a:xfrm>
                        </p:grpSpPr>
                        <p:sp>
                          <p:nvSpPr>
                            <p:cNvPr id="74" name="Ovale 73">
                              <a:extLst>
                                <a:ext uri="{FF2B5EF4-FFF2-40B4-BE49-F238E27FC236}">
                                  <a16:creationId xmlns:a16="http://schemas.microsoft.com/office/drawing/2014/main" id="{4512A6AD-598A-440A-96D4-D2A61C04ADA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10508" y="1200421"/>
                              <a:ext cx="35560" cy="35560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1">
                              <a:schemeClr val="accent2"/>
                            </a:lnRef>
                            <a:fillRef idx="2">
                              <a:schemeClr val="accent2"/>
                            </a:fillRef>
                            <a:effectRef idx="1">
                              <a:schemeClr val="accent2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07000"/>
                                </a:lnSpc>
                                <a:spcAft>
                                  <a:spcPts val="800"/>
                                </a:spcAft>
                              </a:pPr>
                              <a:endParaRPr lang="it-IT" sz="11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  <p:grpSp>
                          <p:nvGrpSpPr>
                            <p:cNvPr id="75" name="Gruppo 74">
                              <a:extLst>
                                <a:ext uri="{FF2B5EF4-FFF2-40B4-BE49-F238E27FC236}">
                                  <a16:creationId xmlns:a16="http://schemas.microsoft.com/office/drawing/2014/main" id="{94E78DA2-08F8-46A0-B672-BA64EB0058E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0" y="0"/>
                              <a:ext cx="251460" cy="1672897"/>
                              <a:chOff x="0" y="0"/>
                              <a:chExt cx="251460" cy="1672897"/>
                            </a:xfrm>
                          </p:grpSpPr>
                          <p:sp>
                            <p:nvSpPr>
                              <p:cNvPr id="76" name="Rettangolo 75">
                                <a:extLst>
                                  <a:ext uri="{FF2B5EF4-FFF2-40B4-BE49-F238E27FC236}">
                                    <a16:creationId xmlns:a16="http://schemas.microsoft.com/office/drawing/2014/main" id="{A35977EB-F207-4CEC-865B-051CBE7E36F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0" y="0"/>
                                <a:ext cx="251460" cy="2514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accent6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it-IT"/>
                              </a:p>
                            </p:txBody>
                          </p:sp>
                          <p:sp>
                            <p:nvSpPr>
                              <p:cNvPr id="77" name="Rettangolo 76">
                                <a:extLst>
                                  <a:ext uri="{FF2B5EF4-FFF2-40B4-BE49-F238E27FC236}">
                                    <a16:creationId xmlns:a16="http://schemas.microsoft.com/office/drawing/2014/main" id="{8E25ECEF-B63C-480B-9E01-94D65D10F92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0" y="255685"/>
                                <a:ext cx="251460" cy="2514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accent6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it-IT"/>
                              </a:p>
                            </p:txBody>
                          </p:sp>
                          <p:sp>
                            <p:nvSpPr>
                              <p:cNvPr id="78" name="Rettangolo 77">
                                <a:extLst>
                                  <a:ext uri="{FF2B5EF4-FFF2-40B4-BE49-F238E27FC236}">
                                    <a16:creationId xmlns:a16="http://schemas.microsoft.com/office/drawing/2014/main" id="{E9A48882-2105-43DC-9BB7-47CD4CFC2C4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0" y="504870"/>
                                <a:ext cx="251460" cy="2514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accent6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it-IT"/>
                              </a:p>
                            </p:txBody>
                          </p:sp>
                          <p:sp>
                            <p:nvSpPr>
                              <p:cNvPr id="79" name="Rettangolo 78">
                                <a:extLst>
                                  <a:ext uri="{FF2B5EF4-FFF2-40B4-BE49-F238E27FC236}">
                                    <a16:creationId xmlns:a16="http://schemas.microsoft.com/office/drawing/2014/main" id="{B153C513-1719-4BC8-9520-5EDB27BB728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0" y="760556"/>
                                <a:ext cx="251460" cy="2514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accent6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it-IT"/>
                              </a:p>
                            </p:txBody>
                          </p:sp>
                          <p:sp>
                            <p:nvSpPr>
                              <p:cNvPr id="80" name="Ovale 79">
                                <a:extLst>
                                  <a:ext uri="{FF2B5EF4-FFF2-40B4-BE49-F238E27FC236}">
                                    <a16:creationId xmlns:a16="http://schemas.microsoft.com/office/drawing/2014/main" id="{8D9FC9B0-2492-4EAC-B63A-E9CC98BD4F4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8342" y="1094247"/>
                                <a:ext cx="36000" cy="36000"/>
                              </a:xfrm>
                              <a:prstGeom prst="ellipse">
                                <a:avLst/>
                              </a:prstGeom>
                            </p:spPr>
                            <p:style>
                              <a:lnRef idx="1">
                                <a:schemeClr val="accent2"/>
                              </a:lnRef>
                              <a:fillRef idx="2">
                                <a:schemeClr val="accent2"/>
                              </a:fillRef>
                              <a:effectRef idx="1">
                                <a:schemeClr val="accent2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endParaRPr lang="it-IT" sz="110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81" name="Ovale 80">
                                <a:extLst>
                                  <a:ext uri="{FF2B5EF4-FFF2-40B4-BE49-F238E27FC236}">
                                    <a16:creationId xmlns:a16="http://schemas.microsoft.com/office/drawing/2014/main" id="{1D669CFB-3AEC-4A46-80D8-7A5B9A61778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10508" y="1304428"/>
                                <a:ext cx="35560" cy="35560"/>
                              </a:xfrm>
                              <a:prstGeom prst="ellipse">
                                <a:avLst/>
                              </a:prstGeom>
                            </p:spPr>
                            <p:style>
                              <a:lnRef idx="1">
                                <a:schemeClr val="accent2"/>
                              </a:lnRef>
                              <a:fillRef idx="2">
                                <a:schemeClr val="accent2"/>
                              </a:fillRef>
                              <a:effectRef idx="1">
                                <a:schemeClr val="accent2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endParaRPr lang="it-IT" sz="110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82" name="Rettangolo 81">
                                <a:extLst>
                                  <a:ext uri="{FF2B5EF4-FFF2-40B4-BE49-F238E27FC236}">
                                    <a16:creationId xmlns:a16="http://schemas.microsoft.com/office/drawing/2014/main" id="{9080B1A7-0DB7-400A-AD50-B7588EF037C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0" y="1421437"/>
                                <a:ext cx="251460" cy="2514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accent6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it-IT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67" name="Gruppo 66">
                            <a:extLst>
                              <a:ext uri="{FF2B5EF4-FFF2-40B4-BE49-F238E27FC236}">
                                <a16:creationId xmlns:a16="http://schemas.microsoft.com/office/drawing/2014/main" id="{FC1C0563-2197-4DF2-97B9-15BCBA46472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58051" y="129026"/>
                            <a:ext cx="521638" cy="1431578"/>
                            <a:chOff x="0" y="0"/>
                            <a:chExt cx="723935" cy="1431578"/>
                          </a:xfrm>
                        </p:grpSpPr>
                        <p:cxnSp>
                          <p:nvCxnSpPr>
                            <p:cNvPr id="68" name="Connettore diritto 67">
                              <a:extLst>
                                <a:ext uri="{FF2B5EF4-FFF2-40B4-BE49-F238E27FC236}">
                                  <a16:creationId xmlns:a16="http://schemas.microsoft.com/office/drawing/2014/main" id="{B02F32C5-A6F1-4758-942D-D338688C8787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0" y="9525"/>
                              <a:ext cx="720000" cy="0"/>
                            </a:xfrm>
                            <a:prstGeom prst="line">
                              <a:avLst/>
                            </a:prstGeom>
                            <a:ln/>
                          </p:spPr>
                          <p:style>
                            <a:lnRef idx="3">
                              <a:schemeClr val="accent2"/>
                            </a:lnRef>
                            <a:fillRef idx="0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9" name="Connettore diritto 68">
                              <a:extLst>
                                <a:ext uri="{FF2B5EF4-FFF2-40B4-BE49-F238E27FC236}">
                                  <a16:creationId xmlns:a16="http://schemas.microsoft.com/office/drawing/2014/main" id="{E9610FDF-D42B-432C-B2D3-398A6F82A5F5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0" y="9525"/>
                              <a:ext cx="716950" cy="496031"/>
                            </a:xfrm>
                            <a:prstGeom prst="line">
                              <a:avLst/>
                            </a:prstGeom>
                            <a:ln/>
                          </p:spPr>
                          <p:style>
                            <a:lnRef idx="3">
                              <a:schemeClr val="accent2"/>
                            </a:lnRef>
                            <a:fillRef idx="0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0" name="Connettore diritto 69">
                              <a:extLst>
                                <a:ext uri="{FF2B5EF4-FFF2-40B4-BE49-F238E27FC236}">
                                  <a16:creationId xmlns:a16="http://schemas.microsoft.com/office/drawing/2014/main" id="{BAA1A9C3-1935-41C4-995F-5DF12EF1246A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9525" y="0"/>
                              <a:ext cx="714410" cy="1427967"/>
                            </a:xfrm>
                            <a:prstGeom prst="line">
                              <a:avLst/>
                            </a:prstGeom>
                            <a:ln/>
                          </p:spPr>
                          <p:style>
                            <a:lnRef idx="3">
                              <a:schemeClr val="accent2"/>
                            </a:lnRef>
                            <a:fillRef idx="0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1" name="Connettore diritto 70">
                              <a:extLst>
                                <a:ext uri="{FF2B5EF4-FFF2-40B4-BE49-F238E27FC236}">
                                  <a16:creationId xmlns:a16="http://schemas.microsoft.com/office/drawing/2014/main" id="{A0EAF721-564E-4FF9-AFD1-A0FD902F5AD1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0" y="1428750"/>
                              <a:ext cx="720000" cy="0"/>
                            </a:xfrm>
                            <a:prstGeom prst="line">
                              <a:avLst/>
                            </a:prstGeom>
                            <a:ln/>
                          </p:spPr>
                          <p:style>
                            <a:lnRef idx="3">
                              <a:schemeClr val="accent2"/>
                            </a:lnRef>
                            <a:fillRef idx="0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2" name="Connettore diritto 71">
                              <a:extLst>
                                <a:ext uri="{FF2B5EF4-FFF2-40B4-BE49-F238E27FC236}">
                                  <a16:creationId xmlns:a16="http://schemas.microsoft.com/office/drawing/2014/main" id="{9B51EC2D-5384-4454-9E7E-B51D9AF834B8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0" y="781050"/>
                              <a:ext cx="714375" cy="650528"/>
                            </a:xfrm>
                            <a:prstGeom prst="line">
                              <a:avLst/>
                            </a:prstGeom>
                            <a:ln/>
                          </p:spPr>
                          <p:style>
                            <a:lnRef idx="3">
                              <a:schemeClr val="accent2"/>
                            </a:lnRef>
                            <a:fillRef idx="0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3" name="Connettore diritto 72">
                              <a:extLst>
                                <a:ext uri="{FF2B5EF4-FFF2-40B4-BE49-F238E27FC236}">
                                  <a16:creationId xmlns:a16="http://schemas.microsoft.com/office/drawing/2014/main" id="{36933DF0-C332-417F-B625-C955150755F1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0" y="0"/>
                              <a:ext cx="714410" cy="1429200"/>
                            </a:xfrm>
                            <a:prstGeom prst="line">
                              <a:avLst/>
                            </a:prstGeom>
                            <a:ln/>
                          </p:spPr>
                          <p:style>
                            <a:lnRef idx="3">
                              <a:schemeClr val="accent2"/>
                            </a:lnRef>
                            <a:fillRef idx="0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40" name="Gruppo 39">
                          <a:extLst>
                            <a:ext uri="{FF2B5EF4-FFF2-40B4-BE49-F238E27FC236}">
                              <a16:creationId xmlns:a16="http://schemas.microsoft.com/office/drawing/2014/main" id="{7629C14B-2150-4A61-A7F5-E7A8704A8E3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555750" y="0"/>
                          <a:ext cx="251460" cy="1672569"/>
                          <a:chOff x="0" y="0"/>
                          <a:chExt cx="251460" cy="1672897"/>
                        </a:xfrm>
                      </p:grpSpPr>
                      <p:sp>
                        <p:nvSpPr>
                          <p:cNvPr id="58" name="Ovale 57">
                            <a:extLst>
                              <a:ext uri="{FF2B5EF4-FFF2-40B4-BE49-F238E27FC236}">
                                <a16:creationId xmlns:a16="http://schemas.microsoft.com/office/drawing/2014/main" id="{8FD146A5-3667-489D-B481-B49EF38F01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10508" y="1200421"/>
                            <a:ext cx="35560" cy="35560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1">
                            <a:schemeClr val="accent2"/>
                          </a:lnRef>
                          <a:fillRef idx="2">
                            <a:schemeClr val="accent2"/>
                          </a:fillRef>
                          <a:effectRef idx="1">
                            <a:schemeClr val="accent2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:endParaRPr lang="it-IT" sz="1100" dirty="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  <p:grpSp>
                        <p:nvGrpSpPr>
                          <p:cNvPr id="59" name="Gruppo 58">
                            <a:extLst>
                              <a:ext uri="{FF2B5EF4-FFF2-40B4-BE49-F238E27FC236}">
                                <a16:creationId xmlns:a16="http://schemas.microsoft.com/office/drawing/2014/main" id="{F486579E-F536-4A14-8DEA-58AC1C934C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0"/>
                            <a:ext cx="251460" cy="1672897"/>
                            <a:chOff x="0" y="0"/>
                            <a:chExt cx="251460" cy="1672897"/>
                          </a:xfrm>
                        </p:grpSpPr>
                        <p:sp>
                          <p:nvSpPr>
                            <p:cNvPr id="60" name="Rettangolo 59">
                              <a:extLst>
                                <a:ext uri="{FF2B5EF4-FFF2-40B4-BE49-F238E27FC236}">
                                  <a16:creationId xmlns:a16="http://schemas.microsoft.com/office/drawing/2014/main" id="{A11A4F3D-1444-4E02-98A8-B34BAFC5E99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0" y="0"/>
                              <a:ext cx="251460" cy="25146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it-IT"/>
                            </a:p>
                          </p:txBody>
                        </p:sp>
                        <p:sp>
                          <p:nvSpPr>
                            <p:cNvPr id="61" name="Rettangolo 60">
                              <a:extLst>
                                <a:ext uri="{FF2B5EF4-FFF2-40B4-BE49-F238E27FC236}">
                                  <a16:creationId xmlns:a16="http://schemas.microsoft.com/office/drawing/2014/main" id="{61C39277-C2C9-4B80-B546-D05A6D794F1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0" y="504870"/>
                              <a:ext cx="251460" cy="25146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it-IT"/>
                            </a:p>
                          </p:txBody>
                        </p:sp>
                        <p:sp>
                          <p:nvSpPr>
                            <p:cNvPr id="62" name="Ovale 61">
                              <a:extLst>
                                <a:ext uri="{FF2B5EF4-FFF2-40B4-BE49-F238E27FC236}">
                                  <a16:creationId xmlns:a16="http://schemas.microsoft.com/office/drawing/2014/main" id="{BFB13C03-B5F6-403B-805C-1CA6F3BC343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08342" y="1094247"/>
                              <a:ext cx="36000" cy="36000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1">
                              <a:schemeClr val="accent2"/>
                            </a:lnRef>
                            <a:fillRef idx="2">
                              <a:schemeClr val="accent2"/>
                            </a:fillRef>
                            <a:effectRef idx="1">
                              <a:schemeClr val="accent2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07000"/>
                                </a:lnSpc>
                                <a:spcAft>
                                  <a:spcPts val="800"/>
                                </a:spcAft>
                              </a:pPr>
                              <a:endParaRPr lang="it-IT" sz="11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63" name="Ovale 62">
                              <a:extLst>
                                <a:ext uri="{FF2B5EF4-FFF2-40B4-BE49-F238E27FC236}">
                                  <a16:creationId xmlns:a16="http://schemas.microsoft.com/office/drawing/2014/main" id="{A55D2377-F6D5-4844-9904-B4F6FE0D98B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10508" y="1304428"/>
                              <a:ext cx="35560" cy="35560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1">
                              <a:schemeClr val="accent2"/>
                            </a:lnRef>
                            <a:fillRef idx="2">
                              <a:schemeClr val="accent2"/>
                            </a:fillRef>
                            <a:effectRef idx="1">
                              <a:schemeClr val="accent2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07000"/>
                                </a:lnSpc>
                                <a:spcAft>
                                  <a:spcPts val="800"/>
                                </a:spcAft>
                              </a:pPr>
                              <a:endParaRPr lang="it-IT" sz="11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64" name="Rettangolo 63">
                              <a:extLst>
                                <a:ext uri="{FF2B5EF4-FFF2-40B4-BE49-F238E27FC236}">
                                  <a16:creationId xmlns:a16="http://schemas.microsoft.com/office/drawing/2014/main" id="{D6FB39AA-8D25-4372-BB02-3E0890349FB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0" y="1421437"/>
                              <a:ext cx="251460" cy="25146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it-IT"/>
                            </a:p>
                          </p:txBody>
                        </p:sp>
                      </p:grpSp>
                    </p:grpSp>
                    <p:grpSp>
                      <p:nvGrpSpPr>
                        <p:cNvPr id="41" name="Gruppo 40">
                          <a:extLst>
                            <a:ext uri="{FF2B5EF4-FFF2-40B4-BE49-F238E27FC236}">
                              <a16:creationId xmlns:a16="http://schemas.microsoft.com/office/drawing/2014/main" id="{B63C3409-A343-4C2C-A8BC-5A14D745A34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336800" y="336550"/>
                          <a:ext cx="251460" cy="833938"/>
                          <a:chOff x="0" y="0"/>
                          <a:chExt cx="251460" cy="833938"/>
                        </a:xfrm>
                      </p:grpSpPr>
                      <p:sp>
                        <p:nvSpPr>
                          <p:cNvPr id="55" name="Rettangolo 54">
                            <a:extLst>
                              <a:ext uri="{FF2B5EF4-FFF2-40B4-BE49-F238E27FC236}">
                                <a16:creationId xmlns:a16="http://schemas.microsoft.com/office/drawing/2014/main" id="{8F0EDC19-C598-4450-8502-E56BE7B2F0C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0"/>
                            <a:ext cx="251460" cy="251414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accent2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it-IT"/>
                          </a:p>
                        </p:txBody>
                      </p:sp>
                      <p:sp>
                        <p:nvSpPr>
                          <p:cNvPr id="56" name="Rettangolo 55">
                            <a:extLst>
                              <a:ext uri="{FF2B5EF4-FFF2-40B4-BE49-F238E27FC236}">
                                <a16:creationId xmlns:a16="http://schemas.microsoft.com/office/drawing/2014/main" id="{AE4DD168-07DF-4C3D-9862-9B1ADE1246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290101"/>
                            <a:ext cx="251460" cy="251414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accent2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it-IT"/>
                          </a:p>
                        </p:txBody>
                      </p:sp>
                      <p:sp>
                        <p:nvSpPr>
                          <p:cNvPr id="57" name="Rettangolo 56">
                            <a:extLst>
                              <a:ext uri="{FF2B5EF4-FFF2-40B4-BE49-F238E27FC236}">
                                <a16:creationId xmlns:a16="http://schemas.microsoft.com/office/drawing/2014/main" id="{DADBBF12-1015-45DB-B333-B42BF8449C3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582524"/>
                            <a:ext cx="251460" cy="251414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accent2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it-IT"/>
                          </a:p>
                        </p:txBody>
                      </p:sp>
                    </p:grpSp>
                    <p:grpSp>
                      <p:nvGrpSpPr>
                        <p:cNvPr id="42" name="Gruppo 41">
                          <a:extLst>
                            <a:ext uri="{FF2B5EF4-FFF2-40B4-BE49-F238E27FC236}">
                              <a16:creationId xmlns:a16="http://schemas.microsoft.com/office/drawing/2014/main" id="{26C40710-E16C-443F-A6F5-304D0700304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41400" y="158750"/>
                          <a:ext cx="521335" cy="1429200"/>
                          <a:chOff x="0" y="0"/>
                          <a:chExt cx="723935" cy="1429200"/>
                        </a:xfrm>
                      </p:grpSpPr>
                      <p:cxnSp>
                        <p:nvCxnSpPr>
                          <p:cNvPr id="50" name="Connettore diritto 49">
                            <a:extLst>
                              <a:ext uri="{FF2B5EF4-FFF2-40B4-BE49-F238E27FC236}">
                                <a16:creationId xmlns:a16="http://schemas.microsoft.com/office/drawing/2014/main" id="{099C3B10-6B47-4367-99C5-2E1E594FE734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0" y="9525"/>
                            <a:ext cx="720000" cy="0"/>
                          </a:xfrm>
                          <a:prstGeom prst="line">
                            <a:avLst/>
                          </a:prstGeom>
                          <a:ln/>
                        </p:spPr>
                        <p:style>
                          <a:lnRef idx="3">
                            <a:schemeClr val="accent2"/>
                          </a:lnRef>
                          <a:fillRef idx="0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1" name="Connettore diritto 50">
                            <a:extLst>
                              <a:ext uri="{FF2B5EF4-FFF2-40B4-BE49-F238E27FC236}">
                                <a16:creationId xmlns:a16="http://schemas.microsoft.com/office/drawing/2014/main" id="{C55B9704-4F44-4B42-B597-913469E7D96E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0" y="9525"/>
                            <a:ext cx="716950" cy="496031"/>
                          </a:xfrm>
                          <a:prstGeom prst="line">
                            <a:avLst/>
                          </a:prstGeom>
                          <a:ln/>
                        </p:spPr>
                        <p:style>
                          <a:lnRef idx="3">
                            <a:schemeClr val="accent2"/>
                          </a:lnRef>
                          <a:fillRef idx="0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2" name="Connettore diritto 51">
                            <a:extLst>
                              <a:ext uri="{FF2B5EF4-FFF2-40B4-BE49-F238E27FC236}">
                                <a16:creationId xmlns:a16="http://schemas.microsoft.com/office/drawing/2014/main" id="{7DAA64B1-7D70-4315-97D9-6C1969702E53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525" y="0"/>
                            <a:ext cx="714410" cy="1427967"/>
                          </a:xfrm>
                          <a:prstGeom prst="line">
                            <a:avLst/>
                          </a:prstGeom>
                          <a:ln/>
                        </p:spPr>
                        <p:style>
                          <a:lnRef idx="3">
                            <a:schemeClr val="accent2"/>
                          </a:lnRef>
                          <a:fillRef idx="0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3" name="Connettore diritto 52">
                            <a:extLst>
                              <a:ext uri="{FF2B5EF4-FFF2-40B4-BE49-F238E27FC236}">
                                <a16:creationId xmlns:a16="http://schemas.microsoft.com/office/drawing/2014/main" id="{77B7302C-D486-4FDD-BCE9-8EA0D673916D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0" y="1428750"/>
                            <a:ext cx="720000" cy="0"/>
                          </a:xfrm>
                          <a:prstGeom prst="line">
                            <a:avLst/>
                          </a:prstGeom>
                          <a:ln/>
                        </p:spPr>
                        <p:style>
                          <a:lnRef idx="3">
                            <a:schemeClr val="accent2"/>
                          </a:lnRef>
                          <a:fillRef idx="0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4" name="Connettore diritto 53">
                            <a:extLst>
                              <a:ext uri="{FF2B5EF4-FFF2-40B4-BE49-F238E27FC236}">
                                <a16:creationId xmlns:a16="http://schemas.microsoft.com/office/drawing/2014/main" id="{2CAE9511-B603-4832-B1BF-435F3CCA923C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0" y="0"/>
                            <a:ext cx="714410" cy="1429200"/>
                          </a:xfrm>
                          <a:prstGeom prst="line">
                            <a:avLst/>
                          </a:prstGeom>
                          <a:ln/>
                        </p:spPr>
                        <p:style>
                          <a:lnRef idx="3">
                            <a:schemeClr val="accent2"/>
                          </a:lnRef>
                          <a:fillRef idx="0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43" name="Gruppo 42">
                          <a:extLst>
                            <a:ext uri="{FF2B5EF4-FFF2-40B4-BE49-F238E27FC236}">
                              <a16:creationId xmlns:a16="http://schemas.microsoft.com/office/drawing/2014/main" id="{CD0673E6-773A-4FA8-A283-3B18DB85885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09750" y="139700"/>
                          <a:ext cx="530461" cy="1418364"/>
                          <a:chOff x="0" y="0"/>
                          <a:chExt cx="530461" cy="1418364"/>
                        </a:xfrm>
                      </p:grpSpPr>
                      <p:cxnSp>
                        <p:nvCxnSpPr>
                          <p:cNvPr id="44" name="Connettore diritto 43">
                            <a:extLst>
                              <a:ext uri="{FF2B5EF4-FFF2-40B4-BE49-F238E27FC236}">
                                <a16:creationId xmlns:a16="http://schemas.microsoft.com/office/drawing/2014/main" id="{CADA27B2-31BC-4B7F-A2B1-23BFF85B30C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5957" y="0"/>
                            <a:ext cx="524504" cy="322593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92D050"/>
                            </a:solidFill>
                          </a:ln>
                        </p:spPr>
                        <p:style>
                          <a:lnRef idx="3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" name="Connettore diritto 44">
                            <a:extLst>
                              <a:ext uri="{FF2B5EF4-FFF2-40B4-BE49-F238E27FC236}">
                                <a16:creationId xmlns:a16="http://schemas.microsoft.com/office/drawing/2014/main" id="{4F4795BF-4364-4AA9-B531-9EC0DFBF15B2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5957" y="5957"/>
                            <a:ext cx="519862" cy="608052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92D050"/>
                            </a:solidFill>
                          </a:ln>
                        </p:spPr>
                        <p:style>
                          <a:lnRef idx="3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" name="Connettore diritto 45">
                            <a:extLst>
                              <a:ext uri="{FF2B5EF4-FFF2-40B4-BE49-F238E27FC236}">
                                <a16:creationId xmlns:a16="http://schemas.microsoft.com/office/drawing/2014/main" id="{F097375B-3B1F-41BB-9F62-98BA4CA36B1C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5957" y="905465"/>
                            <a:ext cx="514985" cy="512899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92D050"/>
                            </a:solidFill>
                          </a:ln>
                        </p:spPr>
                        <p:style>
                          <a:lnRef idx="3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" name="Connettore diritto 46">
                            <a:extLst>
                              <a:ext uri="{FF2B5EF4-FFF2-40B4-BE49-F238E27FC236}">
                                <a16:creationId xmlns:a16="http://schemas.microsoft.com/office/drawing/2014/main" id="{B9F80FC9-AD43-40C2-B973-0F77AC6859C2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5957" y="2979"/>
                            <a:ext cx="515221" cy="895833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92D050"/>
                            </a:solidFill>
                          </a:ln>
                        </p:spPr>
                        <p:style>
                          <a:lnRef idx="3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" name="Connettore diritto 47">
                            <a:extLst>
                              <a:ext uri="{FF2B5EF4-FFF2-40B4-BE49-F238E27FC236}">
                                <a16:creationId xmlns:a16="http://schemas.microsoft.com/office/drawing/2014/main" id="{5514DA5E-55C7-4A7E-8764-6DDEB82845AE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0" y="613572"/>
                            <a:ext cx="528516" cy="798378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92D050"/>
                            </a:solidFill>
                          </a:ln>
                        </p:spPr>
                        <p:style>
                          <a:lnRef idx="3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" name="Connettore diritto 48">
                            <a:extLst>
                              <a:ext uri="{FF2B5EF4-FFF2-40B4-BE49-F238E27FC236}">
                                <a16:creationId xmlns:a16="http://schemas.microsoft.com/office/drawing/2014/main" id="{178FCE85-3B29-48C0-B391-27484C8ECC44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5957" y="321678"/>
                            <a:ext cx="519862" cy="1083368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92D050"/>
                            </a:solidFill>
                          </a:ln>
                        </p:spPr>
                        <p:style>
                          <a:lnRef idx="3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36" name="Casella di testo 2433">
                        <a:extLst>
                          <a:ext uri="{FF2B5EF4-FFF2-40B4-BE49-F238E27FC236}">
                            <a16:creationId xmlns:a16="http://schemas.microsoft.com/office/drawing/2014/main" id="{CF9F6D4C-7E4B-4183-89C5-015DB9C1F4B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84750" y="393700"/>
                        <a:ext cx="615950" cy="249555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it-IT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Classe1</a:t>
                        </a:r>
                      </a:p>
                    </p:txBody>
                  </p:sp>
                  <p:sp>
                    <p:nvSpPr>
                      <p:cNvPr id="37" name="Casella di testo 2434">
                        <a:extLst>
                          <a:ext uri="{FF2B5EF4-FFF2-40B4-BE49-F238E27FC236}">
                            <a16:creationId xmlns:a16="http://schemas.microsoft.com/office/drawing/2014/main" id="{C55DAF12-6670-44E4-97D6-5B9FD9D4D90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91100" y="698500"/>
                        <a:ext cx="615950" cy="249555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it-IT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Classe2</a:t>
                        </a:r>
                      </a:p>
                    </p:txBody>
                  </p:sp>
                  <p:sp>
                    <p:nvSpPr>
                      <p:cNvPr id="38" name="Casella di testo 2435">
                        <a:extLst>
                          <a:ext uri="{FF2B5EF4-FFF2-40B4-BE49-F238E27FC236}">
                            <a16:creationId xmlns:a16="http://schemas.microsoft.com/office/drawing/2014/main" id="{BD398366-87CC-4D1B-A874-08CCBF59BB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91100" y="990600"/>
                        <a:ext cx="615950" cy="249555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it-IT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Classe3</a:t>
                        </a:r>
                      </a:p>
                    </p:txBody>
                  </p:sp>
                  <p:cxnSp>
                    <p:nvCxnSpPr>
                      <p:cNvPr id="34" name="Connettore diritto 33">
                        <a:extLst>
                          <a:ext uri="{FF2B5EF4-FFF2-40B4-BE49-F238E27FC236}">
                            <a16:creationId xmlns:a16="http://schemas.microsoft.com/office/drawing/2014/main" id="{B688FF5F-5C5A-4A5A-989D-C0387ABAEB1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981200" y="1638300"/>
                        <a:ext cx="463550" cy="47625"/>
                      </a:xfrm>
                      <a:prstGeom prst="line">
                        <a:avLst/>
                      </a:prstGeom>
                      <a:ln/>
                    </p:spPr>
                    <p:style>
                      <a:lnRef idx="3">
                        <a:schemeClr val="accent2"/>
                      </a:lnRef>
                      <a:fillRef idx="0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" name="Connettore diritto 32">
                        <a:extLst>
                          <a:ext uri="{FF2B5EF4-FFF2-40B4-BE49-F238E27FC236}">
                            <a16:creationId xmlns:a16="http://schemas.microsoft.com/office/drawing/2014/main" id="{12FA4F97-D54B-41FC-963B-EFAF29CC2AF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739900" y="215900"/>
                        <a:ext cx="711200" cy="29748"/>
                      </a:xfrm>
                      <a:prstGeom prst="line">
                        <a:avLst/>
                      </a:prstGeom>
                      <a:ln/>
                    </p:spPr>
                    <p:style>
                      <a:lnRef idx="3">
                        <a:schemeClr val="accent2"/>
                      </a:lnRef>
                      <a:fillRef idx="0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2" name="Gruppo 11">
                      <a:extLst>
                        <a:ext uri="{FF2B5EF4-FFF2-40B4-BE49-F238E27FC236}">
                          <a16:creationId xmlns:a16="http://schemas.microsoft.com/office/drawing/2014/main" id="{6ECD1491-E28B-4FBF-9949-7D312BD0D3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7079" y="2097819"/>
                      <a:ext cx="987552" cy="737696"/>
                      <a:chOff x="0" y="0"/>
                      <a:chExt cx="987552" cy="737696"/>
                    </a:xfrm>
                  </p:grpSpPr>
                  <p:sp>
                    <p:nvSpPr>
                      <p:cNvPr id="28" name="Casella di testo 2439">
                        <a:extLst>
                          <a:ext uri="{FF2B5EF4-FFF2-40B4-BE49-F238E27FC236}">
                            <a16:creationId xmlns:a16="http://schemas.microsoft.com/office/drawing/2014/main" id="{60E56672-32C4-46A0-BB1D-CEA4C35434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488141"/>
                        <a:ext cx="987552" cy="249555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it-IT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Convoluzione</a:t>
                        </a:r>
                      </a:p>
                    </p:txBody>
                  </p:sp>
                  <p:cxnSp>
                    <p:nvCxnSpPr>
                      <p:cNvPr id="29" name="Connettore 2 28">
                        <a:extLst>
                          <a:ext uri="{FF2B5EF4-FFF2-40B4-BE49-F238E27FC236}">
                            <a16:creationId xmlns:a16="http://schemas.microsoft.com/office/drawing/2014/main" id="{AE25A903-B607-457C-9B37-630992D31E62}"/>
                          </a:ext>
                        </a:extLst>
                      </p:cNvPr>
                      <p:cNvCxnSpPr>
                        <a:cxnSpLocks/>
                        <a:endCxn id="28" idx="0"/>
                      </p:cNvCxnSpPr>
                      <p:nvPr/>
                    </p:nvCxnSpPr>
                    <p:spPr>
                      <a:xfrm>
                        <a:off x="489509" y="0"/>
                        <a:ext cx="0" cy="488141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" name="Gruppo 12">
                      <a:extLst>
                        <a:ext uri="{FF2B5EF4-FFF2-40B4-BE49-F238E27FC236}">
                          <a16:creationId xmlns:a16="http://schemas.microsoft.com/office/drawing/2014/main" id="{6C0ABF7D-AA9C-43D7-9FEA-1A6E02967B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27868" y="2097819"/>
                      <a:ext cx="987552" cy="453224"/>
                      <a:chOff x="1" y="0"/>
                      <a:chExt cx="987552" cy="453224"/>
                    </a:xfrm>
                  </p:grpSpPr>
                  <p:sp>
                    <p:nvSpPr>
                      <p:cNvPr id="26" name="Casella di testo 2443">
                        <a:extLst>
                          <a:ext uri="{FF2B5EF4-FFF2-40B4-BE49-F238E27FC236}">
                            <a16:creationId xmlns:a16="http://schemas.microsoft.com/office/drawing/2014/main" id="{CD6A943B-61AD-4355-937A-84DBF8BC3F1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" y="179977"/>
                        <a:ext cx="987552" cy="273247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it-IT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Pooling</a:t>
                        </a:r>
                      </a:p>
                    </p:txBody>
                  </p:sp>
                  <p:cxnSp>
                    <p:nvCxnSpPr>
                      <p:cNvPr id="27" name="Connettore 2 26">
                        <a:extLst>
                          <a:ext uri="{FF2B5EF4-FFF2-40B4-BE49-F238E27FC236}">
                            <a16:creationId xmlns:a16="http://schemas.microsoft.com/office/drawing/2014/main" id="{10FB218A-C9F3-4780-A9CE-06BA6B79E48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89509" y="0"/>
                        <a:ext cx="0" cy="180000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" name="Gruppo 13">
                      <a:extLst>
                        <a:ext uri="{FF2B5EF4-FFF2-40B4-BE49-F238E27FC236}">
                          <a16:creationId xmlns:a16="http://schemas.microsoft.com/office/drawing/2014/main" id="{0191F36A-C7EA-4B93-A8F8-7A3E5F5089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95778" y="1859280"/>
                      <a:ext cx="987425" cy="978382"/>
                      <a:chOff x="0" y="-241222"/>
                      <a:chExt cx="987552" cy="979007"/>
                    </a:xfrm>
                  </p:grpSpPr>
                  <p:sp>
                    <p:nvSpPr>
                      <p:cNvPr id="24" name="Casella di testo 2446">
                        <a:extLst>
                          <a:ext uri="{FF2B5EF4-FFF2-40B4-BE49-F238E27FC236}">
                            <a16:creationId xmlns:a16="http://schemas.microsoft.com/office/drawing/2014/main" id="{7018689C-A334-4CF8-8A2D-CD5A09FA54B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488230"/>
                        <a:ext cx="987552" cy="249555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it-IT" sz="2000" dirty="0" err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Flatten</a:t>
                        </a:r>
                        <a:endParaRPr lang="it-IT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cxnSp>
                    <p:nvCxnSpPr>
                      <p:cNvPr id="25" name="Connettore 2 24">
                        <a:extLst>
                          <a:ext uri="{FF2B5EF4-FFF2-40B4-BE49-F238E27FC236}">
                            <a16:creationId xmlns:a16="http://schemas.microsoft.com/office/drawing/2014/main" id="{1D942823-209C-4597-B2BD-A075625DF09C}"/>
                          </a:ext>
                        </a:extLst>
                      </p:cNvPr>
                      <p:cNvCxnSpPr>
                        <a:cxnSpLocks/>
                        <a:endCxn id="24" idx="0"/>
                      </p:cNvCxnSpPr>
                      <p:nvPr/>
                    </p:nvCxnSpPr>
                    <p:spPr>
                      <a:xfrm>
                        <a:off x="489445" y="-241222"/>
                        <a:ext cx="0" cy="729452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" name="Gruppo 14">
                      <a:extLst>
                        <a:ext uri="{FF2B5EF4-FFF2-40B4-BE49-F238E27FC236}">
                          <a16:creationId xmlns:a16="http://schemas.microsoft.com/office/drawing/2014/main" id="{49FE8557-3388-4FDF-959C-7ED28DD2A3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82957" y="1859280"/>
                      <a:ext cx="987425" cy="670561"/>
                      <a:chOff x="1" y="-241222"/>
                      <a:chExt cx="987552" cy="670951"/>
                    </a:xfrm>
                  </p:grpSpPr>
                  <p:sp>
                    <p:nvSpPr>
                      <p:cNvPr id="22" name="Casella di testo 2449">
                        <a:extLst>
                          <a:ext uri="{FF2B5EF4-FFF2-40B4-BE49-F238E27FC236}">
                            <a16:creationId xmlns:a16="http://schemas.microsoft.com/office/drawing/2014/main" id="{159EDF96-3674-49C6-A32E-031B92B6721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" y="180174"/>
                        <a:ext cx="987552" cy="249555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it-IT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Dense x64</a:t>
                        </a:r>
                      </a:p>
                    </p:txBody>
                  </p:sp>
                  <p:cxnSp>
                    <p:nvCxnSpPr>
                      <p:cNvPr id="23" name="Connettore 2 22">
                        <a:extLst>
                          <a:ext uri="{FF2B5EF4-FFF2-40B4-BE49-F238E27FC236}">
                            <a16:creationId xmlns:a16="http://schemas.microsoft.com/office/drawing/2014/main" id="{7C1963B4-175B-478F-B175-19EBB138F49F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89446" y="-241222"/>
                        <a:ext cx="0" cy="432252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" name="Gruppo 15">
                      <a:extLst>
                        <a:ext uri="{FF2B5EF4-FFF2-40B4-BE49-F238E27FC236}">
                          <a16:creationId xmlns:a16="http://schemas.microsoft.com/office/drawing/2014/main" id="{C579E3C5-B762-4E68-B64E-5C48DAD839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62185" y="1859280"/>
                      <a:ext cx="987425" cy="1034890"/>
                      <a:chOff x="0" y="-238421"/>
                      <a:chExt cx="987552" cy="1036391"/>
                    </a:xfrm>
                  </p:grpSpPr>
                  <p:sp>
                    <p:nvSpPr>
                      <p:cNvPr id="20" name="Casella di testo 2452">
                        <a:extLst>
                          <a:ext uri="{FF2B5EF4-FFF2-40B4-BE49-F238E27FC236}">
                            <a16:creationId xmlns:a16="http://schemas.microsoft.com/office/drawing/2014/main" id="{F401239A-108C-48FE-8327-1CD9A9F1309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488151"/>
                        <a:ext cx="987552" cy="309819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it-IT" sz="2000" dirty="0" err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Dropout</a:t>
                        </a:r>
                        <a:r>
                          <a:rPr lang="it-IT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 x0,5</a:t>
                        </a:r>
                      </a:p>
                    </p:txBody>
                  </p:sp>
                  <p:cxnSp>
                    <p:nvCxnSpPr>
                      <p:cNvPr id="21" name="Connettore 2 20">
                        <a:extLst>
                          <a:ext uri="{FF2B5EF4-FFF2-40B4-BE49-F238E27FC236}">
                            <a16:creationId xmlns:a16="http://schemas.microsoft.com/office/drawing/2014/main" id="{938BE35C-7B53-4329-94C9-5DFE6279F471}"/>
                          </a:ext>
                        </a:extLst>
                      </p:cNvPr>
                      <p:cNvCxnSpPr>
                        <a:cxnSpLocks/>
                        <a:endCxn id="20" idx="0"/>
                      </p:cNvCxnSpPr>
                      <p:nvPr/>
                    </p:nvCxnSpPr>
                    <p:spPr>
                      <a:xfrm>
                        <a:off x="482443" y="-238421"/>
                        <a:ext cx="0" cy="726572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" name="Gruppo 16">
                      <a:extLst>
                        <a:ext uri="{FF2B5EF4-FFF2-40B4-BE49-F238E27FC236}">
                          <a16:creationId xmlns:a16="http://schemas.microsoft.com/office/drawing/2014/main" id="{7A0ABB16-912D-47B4-8DFB-3E1645A50E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38046" y="1334493"/>
                      <a:ext cx="1206500" cy="1263927"/>
                      <a:chOff x="-106069" y="-760959"/>
                      <a:chExt cx="1207008" cy="1265277"/>
                    </a:xfrm>
                  </p:grpSpPr>
                  <p:sp>
                    <p:nvSpPr>
                      <p:cNvPr id="18" name="Casella di testo 2455">
                        <a:extLst>
                          <a:ext uri="{FF2B5EF4-FFF2-40B4-BE49-F238E27FC236}">
                            <a16:creationId xmlns:a16="http://schemas.microsoft.com/office/drawing/2014/main" id="{F73CF7BA-9B06-423B-B75A-AB752DE35F8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-106069" y="180091"/>
                        <a:ext cx="1207008" cy="324227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it-IT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Dense – Output x3</a:t>
                        </a:r>
                      </a:p>
                    </p:txBody>
                  </p:sp>
                  <p:cxnSp>
                    <p:nvCxnSpPr>
                      <p:cNvPr id="19" name="Connettore 2 18">
                        <a:extLst>
                          <a:ext uri="{FF2B5EF4-FFF2-40B4-BE49-F238E27FC236}">
                            <a16:creationId xmlns:a16="http://schemas.microsoft.com/office/drawing/2014/main" id="{72D9ED92-30AD-45BD-97B7-56EA74A2A18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89258" y="-760959"/>
                        <a:ext cx="0" cy="957614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9" name="Casella di testo 2460">
                    <a:extLst>
                      <a:ext uri="{FF2B5EF4-FFF2-40B4-BE49-F238E27FC236}">
                        <a16:creationId xmlns:a16="http://schemas.microsoft.com/office/drawing/2014/main" id="{F81554F3-C149-4C9C-9D7C-361EB38DCB0C}"/>
                      </a:ext>
                    </a:extLst>
                  </p:cNvPr>
                  <p:cNvSpPr txBox="1"/>
                  <p:nvPr/>
                </p:nvSpPr>
                <p:spPr>
                  <a:xfrm>
                    <a:off x="89962" y="2279625"/>
                    <a:ext cx="817807" cy="27305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it-IT" sz="2000" dirty="0" err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Preprocessing</a:t>
                    </a:r>
                    <a:endParaRPr lang="it-IT" sz="20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0" name="Connettore 2 9">
                    <a:extLst>
                      <a:ext uri="{FF2B5EF4-FFF2-40B4-BE49-F238E27FC236}">
                        <a16:creationId xmlns:a16="http://schemas.microsoft.com/office/drawing/2014/main" id="{9071155A-1985-414B-9E46-E36AA3C2F19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89668" y="2097819"/>
                    <a:ext cx="0" cy="179705"/>
                  </a:xfrm>
                  <a:prstGeom prst="straightConnector1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0" name="Rettangolo 99">
                  <a:extLst>
                    <a:ext uri="{FF2B5EF4-FFF2-40B4-BE49-F238E27FC236}">
                      <a16:creationId xmlns:a16="http://schemas.microsoft.com/office/drawing/2014/main" id="{C0DFDD1B-7796-4CAA-A863-63490C910C11}"/>
                    </a:ext>
                  </a:extLst>
                </p:cNvPr>
                <p:cNvSpPr/>
                <p:nvPr/>
              </p:nvSpPr>
              <p:spPr>
                <a:xfrm>
                  <a:off x="3397350" y="1778625"/>
                  <a:ext cx="1656595" cy="3336087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  <a:scene3d>
                  <a:camera prst="isometricOffAxis2Righ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it-IT"/>
                </a:p>
              </p:txBody>
            </p:sp>
          </p:grpSp>
          <p:grpSp>
            <p:nvGrpSpPr>
              <p:cNvPr id="106" name="Gruppo 105">
                <a:extLst>
                  <a:ext uri="{FF2B5EF4-FFF2-40B4-BE49-F238E27FC236}">
                    <a16:creationId xmlns:a16="http://schemas.microsoft.com/office/drawing/2014/main" id="{0DF13C43-4348-4D5B-8335-BC67B52A9F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229201" y="3929561"/>
                <a:ext cx="437053" cy="497378"/>
                <a:chOff x="1675133" y="5512802"/>
                <a:chExt cx="1012273" cy="1151996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03" name="Esagono 102">
                  <a:extLst>
                    <a:ext uri="{FF2B5EF4-FFF2-40B4-BE49-F238E27FC236}">
                      <a16:creationId xmlns:a16="http://schemas.microsoft.com/office/drawing/2014/main" id="{7057E011-1182-4171-BE12-7A281A6097D7}"/>
                    </a:ext>
                  </a:extLst>
                </p:cNvPr>
                <p:cNvSpPr/>
                <p:nvPr/>
              </p:nvSpPr>
              <p:spPr>
                <a:xfrm>
                  <a:off x="1675133" y="5800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4" name="Esagono 103">
                  <a:extLst>
                    <a:ext uri="{FF2B5EF4-FFF2-40B4-BE49-F238E27FC236}">
                      <a16:creationId xmlns:a16="http://schemas.microsoft.com/office/drawing/2014/main" id="{515492FA-5085-415F-96C4-72AEE7A833A8}"/>
                    </a:ext>
                  </a:extLst>
                </p:cNvPr>
                <p:cNvSpPr/>
                <p:nvPr/>
              </p:nvSpPr>
              <p:spPr>
                <a:xfrm>
                  <a:off x="2101675" y="6088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5" name="Esagono 104">
                  <a:extLst>
                    <a:ext uri="{FF2B5EF4-FFF2-40B4-BE49-F238E27FC236}">
                      <a16:creationId xmlns:a16="http://schemas.microsoft.com/office/drawing/2014/main" id="{A53C6458-428E-4196-B3FF-9A205135819A}"/>
                    </a:ext>
                  </a:extLst>
                </p:cNvPr>
                <p:cNvSpPr/>
                <p:nvPr/>
              </p:nvSpPr>
              <p:spPr>
                <a:xfrm>
                  <a:off x="2111406" y="5512802"/>
                  <a:ext cx="576000" cy="576001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11" name="Gruppo 110">
                <a:extLst>
                  <a:ext uri="{FF2B5EF4-FFF2-40B4-BE49-F238E27FC236}">
                    <a16:creationId xmlns:a16="http://schemas.microsoft.com/office/drawing/2014/main" id="{4B2F5C15-1FA3-49DE-A5AF-CC7D2860498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77886" y="4465049"/>
                <a:ext cx="437053" cy="497380"/>
                <a:chOff x="1675133" y="5512798"/>
                <a:chExt cx="1012273" cy="115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12" name="Esagono 111">
                  <a:extLst>
                    <a:ext uri="{FF2B5EF4-FFF2-40B4-BE49-F238E27FC236}">
                      <a16:creationId xmlns:a16="http://schemas.microsoft.com/office/drawing/2014/main" id="{8CEAB5E1-3219-49FF-A049-15816721511E}"/>
                    </a:ext>
                  </a:extLst>
                </p:cNvPr>
                <p:cNvSpPr/>
                <p:nvPr/>
              </p:nvSpPr>
              <p:spPr>
                <a:xfrm>
                  <a:off x="1675133" y="5800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3" name="Esagono 112">
                  <a:extLst>
                    <a:ext uri="{FF2B5EF4-FFF2-40B4-BE49-F238E27FC236}">
                      <a16:creationId xmlns:a16="http://schemas.microsoft.com/office/drawing/2014/main" id="{199B608E-9936-4293-A793-5D7E718E0015}"/>
                    </a:ext>
                  </a:extLst>
                </p:cNvPr>
                <p:cNvSpPr/>
                <p:nvPr/>
              </p:nvSpPr>
              <p:spPr>
                <a:xfrm>
                  <a:off x="2101675" y="6088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4" name="Esagono 113">
                  <a:extLst>
                    <a:ext uri="{FF2B5EF4-FFF2-40B4-BE49-F238E27FC236}">
                      <a16:creationId xmlns:a16="http://schemas.microsoft.com/office/drawing/2014/main" id="{861FDE77-0880-49C4-B236-EA409C65DB2D}"/>
                    </a:ext>
                  </a:extLst>
                </p:cNvPr>
                <p:cNvSpPr/>
                <p:nvPr/>
              </p:nvSpPr>
              <p:spPr>
                <a:xfrm>
                  <a:off x="2111406" y="5512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23" name="Gruppo 122">
                <a:extLst>
                  <a:ext uri="{FF2B5EF4-FFF2-40B4-BE49-F238E27FC236}">
                    <a16:creationId xmlns:a16="http://schemas.microsoft.com/office/drawing/2014/main" id="{05E1BBE5-2A5B-4505-BEF9-93392CA84D7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10924" y="1845557"/>
                <a:ext cx="422872" cy="481241"/>
                <a:chOff x="1675133" y="5512798"/>
                <a:chExt cx="1012273" cy="115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24" name="Esagono 123">
                  <a:extLst>
                    <a:ext uri="{FF2B5EF4-FFF2-40B4-BE49-F238E27FC236}">
                      <a16:creationId xmlns:a16="http://schemas.microsoft.com/office/drawing/2014/main" id="{862CF250-157A-441B-9021-834DDB36550C}"/>
                    </a:ext>
                  </a:extLst>
                </p:cNvPr>
                <p:cNvSpPr/>
                <p:nvPr/>
              </p:nvSpPr>
              <p:spPr>
                <a:xfrm>
                  <a:off x="1675133" y="5800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25" name="Esagono 124">
                  <a:extLst>
                    <a:ext uri="{FF2B5EF4-FFF2-40B4-BE49-F238E27FC236}">
                      <a16:creationId xmlns:a16="http://schemas.microsoft.com/office/drawing/2014/main" id="{42E5DEF7-0571-40DD-87CB-A3864E1E01D8}"/>
                    </a:ext>
                  </a:extLst>
                </p:cNvPr>
                <p:cNvSpPr/>
                <p:nvPr/>
              </p:nvSpPr>
              <p:spPr>
                <a:xfrm>
                  <a:off x="2101675" y="6088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26" name="Esagono 125">
                  <a:extLst>
                    <a:ext uri="{FF2B5EF4-FFF2-40B4-BE49-F238E27FC236}">
                      <a16:creationId xmlns:a16="http://schemas.microsoft.com/office/drawing/2014/main" id="{4E60873D-9265-425F-8A9E-BE55C9E8F230}"/>
                    </a:ext>
                  </a:extLst>
                </p:cNvPr>
                <p:cNvSpPr/>
                <p:nvPr/>
              </p:nvSpPr>
              <p:spPr>
                <a:xfrm>
                  <a:off x="2111406" y="5512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grpSp>
            <p:nvGrpSpPr>
              <p:cNvPr id="127" name="Gruppo 126">
                <a:extLst>
                  <a:ext uri="{FF2B5EF4-FFF2-40B4-BE49-F238E27FC236}">
                    <a16:creationId xmlns:a16="http://schemas.microsoft.com/office/drawing/2014/main" id="{A738F56C-9A7F-41F4-BAB7-900A94B0949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29692" y="2884061"/>
                <a:ext cx="422872" cy="481241"/>
                <a:chOff x="1675133" y="5512798"/>
                <a:chExt cx="1012273" cy="115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28" name="Esagono 127">
                  <a:extLst>
                    <a:ext uri="{FF2B5EF4-FFF2-40B4-BE49-F238E27FC236}">
                      <a16:creationId xmlns:a16="http://schemas.microsoft.com/office/drawing/2014/main" id="{DC6216DA-1211-42A8-AE12-01FE0AB59D7D}"/>
                    </a:ext>
                  </a:extLst>
                </p:cNvPr>
                <p:cNvSpPr/>
                <p:nvPr/>
              </p:nvSpPr>
              <p:spPr>
                <a:xfrm>
                  <a:off x="1675133" y="5800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29" name="Esagono 128">
                  <a:extLst>
                    <a:ext uri="{FF2B5EF4-FFF2-40B4-BE49-F238E27FC236}">
                      <a16:creationId xmlns:a16="http://schemas.microsoft.com/office/drawing/2014/main" id="{D5129AB5-33A2-43EA-8D23-1C92EAC62E95}"/>
                    </a:ext>
                  </a:extLst>
                </p:cNvPr>
                <p:cNvSpPr/>
                <p:nvPr/>
              </p:nvSpPr>
              <p:spPr>
                <a:xfrm>
                  <a:off x="2101675" y="6088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30" name="Esagono 129">
                  <a:extLst>
                    <a:ext uri="{FF2B5EF4-FFF2-40B4-BE49-F238E27FC236}">
                      <a16:creationId xmlns:a16="http://schemas.microsoft.com/office/drawing/2014/main" id="{0DFD0106-40F2-4C45-9FE5-78AD29B04FCA}"/>
                    </a:ext>
                  </a:extLst>
                </p:cNvPr>
                <p:cNvSpPr/>
                <p:nvPr/>
              </p:nvSpPr>
              <p:spPr>
                <a:xfrm>
                  <a:off x="2111406" y="5512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31" name="Gruppo 130">
                <a:extLst>
                  <a:ext uri="{FF2B5EF4-FFF2-40B4-BE49-F238E27FC236}">
                    <a16:creationId xmlns:a16="http://schemas.microsoft.com/office/drawing/2014/main" id="{CC6F367B-7806-41C4-99F8-924F17FEE17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41895" y="3429943"/>
                <a:ext cx="422872" cy="481241"/>
                <a:chOff x="1675133" y="5512798"/>
                <a:chExt cx="1012273" cy="115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32" name="Esagono 131">
                  <a:extLst>
                    <a:ext uri="{FF2B5EF4-FFF2-40B4-BE49-F238E27FC236}">
                      <a16:creationId xmlns:a16="http://schemas.microsoft.com/office/drawing/2014/main" id="{46D72C95-B9FC-470E-812A-48FF54C13086}"/>
                    </a:ext>
                  </a:extLst>
                </p:cNvPr>
                <p:cNvSpPr/>
                <p:nvPr/>
              </p:nvSpPr>
              <p:spPr>
                <a:xfrm>
                  <a:off x="1675133" y="5800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33" name="Esagono 132">
                  <a:extLst>
                    <a:ext uri="{FF2B5EF4-FFF2-40B4-BE49-F238E27FC236}">
                      <a16:creationId xmlns:a16="http://schemas.microsoft.com/office/drawing/2014/main" id="{31B195AC-A50D-4D9A-AD07-FD9A4A82CC23}"/>
                    </a:ext>
                  </a:extLst>
                </p:cNvPr>
                <p:cNvSpPr/>
                <p:nvPr/>
              </p:nvSpPr>
              <p:spPr>
                <a:xfrm>
                  <a:off x="2101675" y="6088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34" name="Esagono 133">
                  <a:extLst>
                    <a:ext uri="{FF2B5EF4-FFF2-40B4-BE49-F238E27FC236}">
                      <a16:creationId xmlns:a16="http://schemas.microsoft.com/office/drawing/2014/main" id="{5AD911E3-77D7-49A8-AF52-562DC447B69E}"/>
                    </a:ext>
                  </a:extLst>
                </p:cNvPr>
                <p:cNvSpPr/>
                <p:nvPr/>
              </p:nvSpPr>
              <p:spPr>
                <a:xfrm>
                  <a:off x="2111406" y="5512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41" name="Gruppo 140">
                <a:extLst>
                  <a:ext uri="{FF2B5EF4-FFF2-40B4-BE49-F238E27FC236}">
                    <a16:creationId xmlns:a16="http://schemas.microsoft.com/office/drawing/2014/main" id="{A1630582-E083-4E78-83A9-03A447054235}"/>
                  </a:ext>
                </a:extLst>
              </p:cNvPr>
              <p:cNvGrpSpPr/>
              <p:nvPr/>
            </p:nvGrpSpPr>
            <p:grpSpPr>
              <a:xfrm>
                <a:off x="6534291" y="2584571"/>
                <a:ext cx="430875" cy="432000"/>
                <a:chOff x="4402500" y="6579524"/>
                <a:chExt cx="430875" cy="43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36" name="Rettangolo 135">
                  <a:extLst>
                    <a:ext uri="{FF2B5EF4-FFF2-40B4-BE49-F238E27FC236}">
                      <a16:creationId xmlns:a16="http://schemas.microsoft.com/office/drawing/2014/main" id="{9AD0B866-71DF-4238-8FCA-BD3865F68F9B}"/>
                    </a:ext>
                  </a:extLst>
                </p:cNvPr>
                <p:cNvSpPr/>
                <p:nvPr/>
              </p:nvSpPr>
              <p:spPr>
                <a:xfrm>
                  <a:off x="4402500" y="658177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37" name="Rettangolo 136">
                  <a:extLst>
                    <a:ext uri="{FF2B5EF4-FFF2-40B4-BE49-F238E27FC236}">
                      <a16:creationId xmlns:a16="http://schemas.microsoft.com/office/drawing/2014/main" id="{AC9ED1C6-5B5A-4BF9-8E47-43CAC4D6381E}"/>
                    </a:ext>
                  </a:extLst>
                </p:cNvPr>
                <p:cNvSpPr/>
                <p:nvPr/>
              </p:nvSpPr>
              <p:spPr>
                <a:xfrm>
                  <a:off x="4545375" y="6724649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38" name="Rettangolo 137">
                  <a:extLst>
                    <a:ext uri="{FF2B5EF4-FFF2-40B4-BE49-F238E27FC236}">
                      <a16:creationId xmlns:a16="http://schemas.microsoft.com/office/drawing/2014/main" id="{55C1BDC6-F09A-4B83-90B0-3B6377E5ADE6}"/>
                    </a:ext>
                  </a:extLst>
                </p:cNvPr>
                <p:cNvSpPr/>
                <p:nvPr/>
              </p:nvSpPr>
              <p:spPr>
                <a:xfrm>
                  <a:off x="4689375" y="6867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40" name="Rettangolo 139">
                  <a:extLst>
                    <a:ext uri="{FF2B5EF4-FFF2-40B4-BE49-F238E27FC236}">
                      <a16:creationId xmlns:a16="http://schemas.microsoft.com/office/drawing/2014/main" id="{5C330B99-901D-4121-8D76-597290F74383}"/>
                    </a:ext>
                  </a:extLst>
                </p:cNvPr>
                <p:cNvSpPr/>
                <p:nvPr/>
              </p:nvSpPr>
              <p:spPr>
                <a:xfrm>
                  <a:off x="4685567" y="6579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42" name="Gruppo 141">
                <a:extLst>
                  <a:ext uri="{FF2B5EF4-FFF2-40B4-BE49-F238E27FC236}">
                    <a16:creationId xmlns:a16="http://schemas.microsoft.com/office/drawing/2014/main" id="{FF98FF13-4C21-48A4-85BC-E5EB9C185CE2}"/>
                  </a:ext>
                </a:extLst>
              </p:cNvPr>
              <p:cNvGrpSpPr/>
              <p:nvPr/>
            </p:nvGrpSpPr>
            <p:grpSpPr>
              <a:xfrm rot="10800000">
                <a:off x="6496753" y="3138606"/>
                <a:ext cx="430875" cy="432000"/>
                <a:chOff x="4402500" y="6579524"/>
                <a:chExt cx="430875" cy="43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43" name="Rettangolo 142">
                  <a:extLst>
                    <a:ext uri="{FF2B5EF4-FFF2-40B4-BE49-F238E27FC236}">
                      <a16:creationId xmlns:a16="http://schemas.microsoft.com/office/drawing/2014/main" id="{CD124AA1-5EF3-461F-B90F-ADB5A9B2AF63}"/>
                    </a:ext>
                  </a:extLst>
                </p:cNvPr>
                <p:cNvSpPr/>
                <p:nvPr/>
              </p:nvSpPr>
              <p:spPr>
                <a:xfrm>
                  <a:off x="4402500" y="658177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44" name="Rettangolo 143">
                  <a:extLst>
                    <a:ext uri="{FF2B5EF4-FFF2-40B4-BE49-F238E27FC236}">
                      <a16:creationId xmlns:a16="http://schemas.microsoft.com/office/drawing/2014/main" id="{D4502EA0-1392-40D3-A080-A43487917DD0}"/>
                    </a:ext>
                  </a:extLst>
                </p:cNvPr>
                <p:cNvSpPr/>
                <p:nvPr/>
              </p:nvSpPr>
              <p:spPr>
                <a:xfrm>
                  <a:off x="4545375" y="6724649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45" name="Rettangolo 144">
                  <a:extLst>
                    <a:ext uri="{FF2B5EF4-FFF2-40B4-BE49-F238E27FC236}">
                      <a16:creationId xmlns:a16="http://schemas.microsoft.com/office/drawing/2014/main" id="{1FA811D1-8703-4428-B7B2-61D5B7E64186}"/>
                    </a:ext>
                  </a:extLst>
                </p:cNvPr>
                <p:cNvSpPr/>
                <p:nvPr/>
              </p:nvSpPr>
              <p:spPr>
                <a:xfrm>
                  <a:off x="4689375" y="6867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46" name="Rettangolo 145">
                  <a:extLst>
                    <a:ext uri="{FF2B5EF4-FFF2-40B4-BE49-F238E27FC236}">
                      <a16:creationId xmlns:a16="http://schemas.microsoft.com/office/drawing/2014/main" id="{0D5956A3-D2C4-40FF-A382-4DACFC1DC36F}"/>
                    </a:ext>
                  </a:extLst>
                </p:cNvPr>
                <p:cNvSpPr/>
                <p:nvPr/>
              </p:nvSpPr>
              <p:spPr>
                <a:xfrm>
                  <a:off x="4685567" y="6579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47" name="Gruppo 146">
                <a:extLst>
                  <a:ext uri="{FF2B5EF4-FFF2-40B4-BE49-F238E27FC236}">
                    <a16:creationId xmlns:a16="http://schemas.microsoft.com/office/drawing/2014/main" id="{AB5A6544-9C09-46AD-93F9-48F80092A372}"/>
                  </a:ext>
                </a:extLst>
              </p:cNvPr>
              <p:cNvGrpSpPr/>
              <p:nvPr/>
            </p:nvGrpSpPr>
            <p:grpSpPr>
              <a:xfrm>
                <a:off x="6085677" y="3563171"/>
                <a:ext cx="430875" cy="432000"/>
                <a:chOff x="4402500" y="6579524"/>
                <a:chExt cx="430875" cy="43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48" name="Rettangolo 147">
                  <a:extLst>
                    <a:ext uri="{FF2B5EF4-FFF2-40B4-BE49-F238E27FC236}">
                      <a16:creationId xmlns:a16="http://schemas.microsoft.com/office/drawing/2014/main" id="{5E215EAF-3979-44FB-9040-15F8B38FD265}"/>
                    </a:ext>
                  </a:extLst>
                </p:cNvPr>
                <p:cNvSpPr/>
                <p:nvPr/>
              </p:nvSpPr>
              <p:spPr>
                <a:xfrm>
                  <a:off x="4402500" y="658177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49" name="Rettangolo 148">
                  <a:extLst>
                    <a:ext uri="{FF2B5EF4-FFF2-40B4-BE49-F238E27FC236}">
                      <a16:creationId xmlns:a16="http://schemas.microsoft.com/office/drawing/2014/main" id="{ABC92D30-7A93-446C-8F95-9A97D65BA815}"/>
                    </a:ext>
                  </a:extLst>
                </p:cNvPr>
                <p:cNvSpPr/>
                <p:nvPr/>
              </p:nvSpPr>
              <p:spPr>
                <a:xfrm>
                  <a:off x="4545375" y="6724649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0" name="Rettangolo 149">
                  <a:extLst>
                    <a:ext uri="{FF2B5EF4-FFF2-40B4-BE49-F238E27FC236}">
                      <a16:creationId xmlns:a16="http://schemas.microsoft.com/office/drawing/2014/main" id="{B115F41D-E661-43E8-B3B8-CB6027C21828}"/>
                    </a:ext>
                  </a:extLst>
                </p:cNvPr>
                <p:cNvSpPr/>
                <p:nvPr/>
              </p:nvSpPr>
              <p:spPr>
                <a:xfrm>
                  <a:off x="4689375" y="6867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1" name="Rettangolo 150">
                  <a:extLst>
                    <a:ext uri="{FF2B5EF4-FFF2-40B4-BE49-F238E27FC236}">
                      <a16:creationId xmlns:a16="http://schemas.microsoft.com/office/drawing/2014/main" id="{2D2697AE-4A32-474F-908B-515B5DF64E39}"/>
                    </a:ext>
                  </a:extLst>
                </p:cNvPr>
                <p:cNvSpPr/>
                <p:nvPr/>
              </p:nvSpPr>
              <p:spPr>
                <a:xfrm>
                  <a:off x="4685567" y="6579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52" name="Gruppo 151">
                <a:extLst>
                  <a:ext uri="{FF2B5EF4-FFF2-40B4-BE49-F238E27FC236}">
                    <a16:creationId xmlns:a16="http://schemas.microsoft.com/office/drawing/2014/main" id="{2128958F-E5A7-4601-A686-E9668149FBA9}"/>
                  </a:ext>
                </a:extLst>
              </p:cNvPr>
              <p:cNvGrpSpPr/>
              <p:nvPr/>
            </p:nvGrpSpPr>
            <p:grpSpPr>
              <a:xfrm rot="10800000">
                <a:off x="6052833" y="4687343"/>
                <a:ext cx="430875" cy="432000"/>
                <a:chOff x="4402500" y="6579524"/>
                <a:chExt cx="430875" cy="43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53" name="Rettangolo 152">
                  <a:extLst>
                    <a:ext uri="{FF2B5EF4-FFF2-40B4-BE49-F238E27FC236}">
                      <a16:creationId xmlns:a16="http://schemas.microsoft.com/office/drawing/2014/main" id="{BE16D409-4725-47C0-A5D6-E55BC9AE1E3F}"/>
                    </a:ext>
                  </a:extLst>
                </p:cNvPr>
                <p:cNvSpPr/>
                <p:nvPr/>
              </p:nvSpPr>
              <p:spPr>
                <a:xfrm>
                  <a:off x="4402500" y="658177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4" name="Rettangolo 153">
                  <a:extLst>
                    <a:ext uri="{FF2B5EF4-FFF2-40B4-BE49-F238E27FC236}">
                      <a16:creationId xmlns:a16="http://schemas.microsoft.com/office/drawing/2014/main" id="{DCAC0ECF-CBF3-4CA6-9C61-844E66F40EB4}"/>
                    </a:ext>
                  </a:extLst>
                </p:cNvPr>
                <p:cNvSpPr/>
                <p:nvPr/>
              </p:nvSpPr>
              <p:spPr>
                <a:xfrm>
                  <a:off x="4545375" y="6724649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5" name="Rettangolo 154">
                  <a:extLst>
                    <a:ext uri="{FF2B5EF4-FFF2-40B4-BE49-F238E27FC236}">
                      <a16:creationId xmlns:a16="http://schemas.microsoft.com/office/drawing/2014/main" id="{46E0FD85-8AFA-45C9-96A8-36F37AF1E943}"/>
                    </a:ext>
                  </a:extLst>
                </p:cNvPr>
                <p:cNvSpPr/>
                <p:nvPr/>
              </p:nvSpPr>
              <p:spPr>
                <a:xfrm>
                  <a:off x="4689375" y="6867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6" name="Rettangolo 155">
                  <a:extLst>
                    <a:ext uri="{FF2B5EF4-FFF2-40B4-BE49-F238E27FC236}">
                      <a16:creationId xmlns:a16="http://schemas.microsoft.com/office/drawing/2014/main" id="{9F577EC3-5119-4761-8569-06674E0D5FE7}"/>
                    </a:ext>
                  </a:extLst>
                </p:cNvPr>
                <p:cNvSpPr/>
                <p:nvPr/>
              </p:nvSpPr>
              <p:spPr>
                <a:xfrm>
                  <a:off x="4685567" y="6579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57" name="Gruppo 156">
                <a:extLst>
                  <a:ext uri="{FF2B5EF4-FFF2-40B4-BE49-F238E27FC236}">
                    <a16:creationId xmlns:a16="http://schemas.microsoft.com/office/drawing/2014/main" id="{CCC6C49F-1757-4C27-AD47-CE57C0281F9A}"/>
                  </a:ext>
                </a:extLst>
              </p:cNvPr>
              <p:cNvGrpSpPr/>
              <p:nvPr/>
            </p:nvGrpSpPr>
            <p:grpSpPr>
              <a:xfrm rot="10800000">
                <a:off x="6438561" y="3995074"/>
                <a:ext cx="430875" cy="432000"/>
                <a:chOff x="4402500" y="6579524"/>
                <a:chExt cx="430875" cy="43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58" name="Rettangolo 157">
                  <a:extLst>
                    <a:ext uri="{FF2B5EF4-FFF2-40B4-BE49-F238E27FC236}">
                      <a16:creationId xmlns:a16="http://schemas.microsoft.com/office/drawing/2014/main" id="{519ED00C-42D3-46F5-A771-B5C42C0824FE}"/>
                    </a:ext>
                  </a:extLst>
                </p:cNvPr>
                <p:cNvSpPr/>
                <p:nvPr/>
              </p:nvSpPr>
              <p:spPr>
                <a:xfrm>
                  <a:off x="4402500" y="658177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9" name="Rettangolo 158">
                  <a:extLst>
                    <a:ext uri="{FF2B5EF4-FFF2-40B4-BE49-F238E27FC236}">
                      <a16:creationId xmlns:a16="http://schemas.microsoft.com/office/drawing/2014/main" id="{7DDE99F7-A43E-4ECA-AFC6-B7758DA90D8F}"/>
                    </a:ext>
                  </a:extLst>
                </p:cNvPr>
                <p:cNvSpPr/>
                <p:nvPr/>
              </p:nvSpPr>
              <p:spPr>
                <a:xfrm>
                  <a:off x="4545375" y="6724649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0" name="Rettangolo 159">
                  <a:extLst>
                    <a:ext uri="{FF2B5EF4-FFF2-40B4-BE49-F238E27FC236}">
                      <a16:creationId xmlns:a16="http://schemas.microsoft.com/office/drawing/2014/main" id="{3A2CC553-3EAA-44F0-B981-B1C68BA22C74}"/>
                    </a:ext>
                  </a:extLst>
                </p:cNvPr>
                <p:cNvSpPr/>
                <p:nvPr/>
              </p:nvSpPr>
              <p:spPr>
                <a:xfrm>
                  <a:off x="4689375" y="6867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1" name="Rettangolo 160">
                  <a:extLst>
                    <a:ext uri="{FF2B5EF4-FFF2-40B4-BE49-F238E27FC236}">
                      <a16:creationId xmlns:a16="http://schemas.microsoft.com/office/drawing/2014/main" id="{26ECB8A6-0CD1-42D4-971A-6339F9265F15}"/>
                    </a:ext>
                  </a:extLst>
                </p:cNvPr>
                <p:cNvSpPr/>
                <p:nvPr/>
              </p:nvSpPr>
              <p:spPr>
                <a:xfrm>
                  <a:off x="4685567" y="6579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62" name="Gruppo 161">
                <a:extLst>
                  <a:ext uri="{FF2B5EF4-FFF2-40B4-BE49-F238E27FC236}">
                    <a16:creationId xmlns:a16="http://schemas.microsoft.com/office/drawing/2014/main" id="{A7DBDBC5-887E-4076-8B82-DFDE55A6AAC8}"/>
                  </a:ext>
                </a:extLst>
              </p:cNvPr>
              <p:cNvGrpSpPr/>
              <p:nvPr/>
            </p:nvGrpSpPr>
            <p:grpSpPr>
              <a:xfrm>
                <a:off x="6515941" y="1776182"/>
                <a:ext cx="430875" cy="432000"/>
                <a:chOff x="4402500" y="6579524"/>
                <a:chExt cx="430875" cy="43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63" name="Rettangolo 162">
                  <a:extLst>
                    <a:ext uri="{FF2B5EF4-FFF2-40B4-BE49-F238E27FC236}">
                      <a16:creationId xmlns:a16="http://schemas.microsoft.com/office/drawing/2014/main" id="{D06E2FA4-9A84-4063-946F-1A0E65EB1685}"/>
                    </a:ext>
                  </a:extLst>
                </p:cNvPr>
                <p:cNvSpPr/>
                <p:nvPr/>
              </p:nvSpPr>
              <p:spPr>
                <a:xfrm>
                  <a:off x="4402500" y="658177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4" name="Rettangolo 163">
                  <a:extLst>
                    <a:ext uri="{FF2B5EF4-FFF2-40B4-BE49-F238E27FC236}">
                      <a16:creationId xmlns:a16="http://schemas.microsoft.com/office/drawing/2014/main" id="{9BE760F1-C1B0-4B86-835C-A90B7FCDC1A7}"/>
                    </a:ext>
                  </a:extLst>
                </p:cNvPr>
                <p:cNvSpPr/>
                <p:nvPr/>
              </p:nvSpPr>
              <p:spPr>
                <a:xfrm>
                  <a:off x="4545375" y="6724649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5" name="Rettangolo 164">
                  <a:extLst>
                    <a:ext uri="{FF2B5EF4-FFF2-40B4-BE49-F238E27FC236}">
                      <a16:creationId xmlns:a16="http://schemas.microsoft.com/office/drawing/2014/main" id="{345DAC8A-BD2D-42CE-8113-7EBC2027565B}"/>
                    </a:ext>
                  </a:extLst>
                </p:cNvPr>
                <p:cNvSpPr/>
                <p:nvPr/>
              </p:nvSpPr>
              <p:spPr>
                <a:xfrm>
                  <a:off x="4689375" y="6867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6" name="Rettangolo 165">
                  <a:extLst>
                    <a:ext uri="{FF2B5EF4-FFF2-40B4-BE49-F238E27FC236}">
                      <a16:creationId xmlns:a16="http://schemas.microsoft.com/office/drawing/2014/main" id="{F275C912-F711-4C3B-A56B-21A4628711D5}"/>
                    </a:ext>
                  </a:extLst>
                </p:cNvPr>
                <p:cNvSpPr/>
                <p:nvPr/>
              </p:nvSpPr>
              <p:spPr>
                <a:xfrm>
                  <a:off x="4685567" y="6579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67" name="Gruppo 166">
                <a:extLst>
                  <a:ext uri="{FF2B5EF4-FFF2-40B4-BE49-F238E27FC236}">
                    <a16:creationId xmlns:a16="http://schemas.microsoft.com/office/drawing/2014/main" id="{FF6C1EFD-9187-4F64-BB6B-2263FCE9DBE8}"/>
                  </a:ext>
                </a:extLst>
              </p:cNvPr>
              <p:cNvGrpSpPr/>
              <p:nvPr/>
            </p:nvGrpSpPr>
            <p:grpSpPr>
              <a:xfrm rot="10800000">
                <a:off x="6103891" y="2766473"/>
                <a:ext cx="430875" cy="432000"/>
                <a:chOff x="4402500" y="6579524"/>
                <a:chExt cx="430875" cy="43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68" name="Rettangolo 167">
                  <a:extLst>
                    <a:ext uri="{FF2B5EF4-FFF2-40B4-BE49-F238E27FC236}">
                      <a16:creationId xmlns:a16="http://schemas.microsoft.com/office/drawing/2014/main" id="{5EEB3517-8577-462D-98EC-FDF9AA69B6DE}"/>
                    </a:ext>
                  </a:extLst>
                </p:cNvPr>
                <p:cNvSpPr/>
                <p:nvPr/>
              </p:nvSpPr>
              <p:spPr>
                <a:xfrm>
                  <a:off x="4402500" y="658177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9" name="Rettangolo 168">
                  <a:extLst>
                    <a:ext uri="{FF2B5EF4-FFF2-40B4-BE49-F238E27FC236}">
                      <a16:creationId xmlns:a16="http://schemas.microsoft.com/office/drawing/2014/main" id="{9FA132D2-B10E-4326-9288-7341958FACAC}"/>
                    </a:ext>
                  </a:extLst>
                </p:cNvPr>
                <p:cNvSpPr/>
                <p:nvPr/>
              </p:nvSpPr>
              <p:spPr>
                <a:xfrm>
                  <a:off x="4545375" y="6724649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0" name="Rettangolo 169">
                  <a:extLst>
                    <a:ext uri="{FF2B5EF4-FFF2-40B4-BE49-F238E27FC236}">
                      <a16:creationId xmlns:a16="http://schemas.microsoft.com/office/drawing/2014/main" id="{EBE5A52E-9B80-47CE-AE48-F5D6F023DDF1}"/>
                    </a:ext>
                  </a:extLst>
                </p:cNvPr>
                <p:cNvSpPr/>
                <p:nvPr/>
              </p:nvSpPr>
              <p:spPr>
                <a:xfrm>
                  <a:off x="4689375" y="6867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1" name="Rettangolo 170">
                  <a:extLst>
                    <a:ext uri="{FF2B5EF4-FFF2-40B4-BE49-F238E27FC236}">
                      <a16:creationId xmlns:a16="http://schemas.microsoft.com/office/drawing/2014/main" id="{06A34163-23FC-4390-AEA3-B78C24796F37}"/>
                    </a:ext>
                  </a:extLst>
                </p:cNvPr>
                <p:cNvSpPr/>
                <p:nvPr/>
              </p:nvSpPr>
              <p:spPr>
                <a:xfrm>
                  <a:off x="4685567" y="6579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172" name="Forma a L 171">
                <a:extLst>
                  <a:ext uri="{FF2B5EF4-FFF2-40B4-BE49-F238E27FC236}">
                    <a16:creationId xmlns:a16="http://schemas.microsoft.com/office/drawing/2014/main" id="{E5F1ADF5-16A1-426E-823D-E9B344E58AD8}"/>
                  </a:ext>
                </a:extLst>
              </p:cNvPr>
              <p:cNvSpPr/>
              <p:nvPr/>
            </p:nvSpPr>
            <p:spPr>
              <a:xfrm>
                <a:off x="7344003" y="2262199"/>
                <a:ext cx="288000" cy="288507"/>
              </a:xfrm>
              <a:prstGeom prst="corner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1080000" lon="1776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3" name="Forma a L 172">
                <a:extLst>
                  <a:ext uri="{FF2B5EF4-FFF2-40B4-BE49-F238E27FC236}">
                    <a16:creationId xmlns:a16="http://schemas.microsoft.com/office/drawing/2014/main" id="{B10339E1-C02C-4DA1-ABA5-5D84B14972EA}"/>
                  </a:ext>
                </a:extLst>
              </p:cNvPr>
              <p:cNvSpPr/>
              <p:nvPr/>
            </p:nvSpPr>
            <p:spPr>
              <a:xfrm>
                <a:off x="7807685" y="2622219"/>
                <a:ext cx="288000" cy="288507"/>
              </a:xfrm>
              <a:prstGeom prst="corner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1080000" lon="1776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4" name="Forma a L 173">
                <a:extLst>
                  <a:ext uri="{FF2B5EF4-FFF2-40B4-BE49-F238E27FC236}">
                    <a16:creationId xmlns:a16="http://schemas.microsoft.com/office/drawing/2014/main" id="{32C32932-BE93-4608-A672-BA1B96CF201E}"/>
                  </a:ext>
                </a:extLst>
              </p:cNvPr>
              <p:cNvSpPr/>
              <p:nvPr/>
            </p:nvSpPr>
            <p:spPr>
              <a:xfrm>
                <a:off x="7354558" y="3496356"/>
                <a:ext cx="288000" cy="288507"/>
              </a:xfrm>
              <a:prstGeom prst="corner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1080000" lon="1776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5" name="Forma a L 174">
                <a:extLst>
                  <a:ext uri="{FF2B5EF4-FFF2-40B4-BE49-F238E27FC236}">
                    <a16:creationId xmlns:a16="http://schemas.microsoft.com/office/drawing/2014/main" id="{98151978-31D9-4B96-99D9-5B274B64F97F}"/>
                  </a:ext>
                </a:extLst>
              </p:cNvPr>
              <p:cNvSpPr/>
              <p:nvPr/>
            </p:nvSpPr>
            <p:spPr>
              <a:xfrm>
                <a:off x="7306499" y="4818935"/>
                <a:ext cx="288000" cy="288507"/>
              </a:xfrm>
              <a:prstGeom prst="corner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1080000" lon="1776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7" name="Forma a L 176">
                <a:extLst>
                  <a:ext uri="{FF2B5EF4-FFF2-40B4-BE49-F238E27FC236}">
                    <a16:creationId xmlns:a16="http://schemas.microsoft.com/office/drawing/2014/main" id="{0DD458F9-4181-4B38-A2C2-FA79BD1C2D04}"/>
                  </a:ext>
                </a:extLst>
              </p:cNvPr>
              <p:cNvSpPr/>
              <p:nvPr/>
            </p:nvSpPr>
            <p:spPr>
              <a:xfrm rot="10956477">
                <a:off x="7394926" y="4270105"/>
                <a:ext cx="288000" cy="288507"/>
              </a:xfrm>
              <a:prstGeom prst="corner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1080000" lon="1776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8" name="Forma a L 177">
                <a:extLst>
                  <a:ext uri="{FF2B5EF4-FFF2-40B4-BE49-F238E27FC236}">
                    <a16:creationId xmlns:a16="http://schemas.microsoft.com/office/drawing/2014/main" id="{C156325A-121E-4332-B7D8-B75D95422696}"/>
                  </a:ext>
                </a:extLst>
              </p:cNvPr>
              <p:cNvSpPr/>
              <p:nvPr/>
            </p:nvSpPr>
            <p:spPr>
              <a:xfrm rot="10800000">
                <a:off x="7447222" y="2890484"/>
                <a:ext cx="288000" cy="288507"/>
              </a:xfrm>
              <a:prstGeom prst="corner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1080000" lon="1776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9" name="Forma a L 178">
                <a:extLst>
                  <a:ext uri="{FF2B5EF4-FFF2-40B4-BE49-F238E27FC236}">
                    <a16:creationId xmlns:a16="http://schemas.microsoft.com/office/drawing/2014/main" id="{CB933E73-A20A-4939-8333-DB355516DA5E}"/>
                  </a:ext>
                </a:extLst>
              </p:cNvPr>
              <p:cNvSpPr/>
              <p:nvPr/>
            </p:nvSpPr>
            <p:spPr>
              <a:xfrm>
                <a:off x="7811758" y="3953556"/>
                <a:ext cx="288000" cy="288507"/>
              </a:xfrm>
              <a:prstGeom prst="corner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1080000" lon="1776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1" name="Forma a L 180">
                <a:extLst>
                  <a:ext uri="{FF2B5EF4-FFF2-40B4-BE49-F238E27FC236}">
                    <a16:creationId xmlns:a16="http://schemas.microsoft.com/office/drawing/2014/main" id="{34B6387C-3729-4DBB-A1A4-B457E8AF97D5}"/>
                  </a:ext>
                </a:extLst>
              </p:cNvPr>
              <p:cNvSpPr/>
              <p:nvPr/>
            </p:nvSpPr>
            <p:spPr>
              <a:xfrm rot="10800000">
                <a:off x="7821737" y="1744895"/>
                <a:ext cx="288000" cy="288507"/>
              </a:xfrm>
              <a:prstGeom prst="corner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1080000" lon="1776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0" name="Forma a L 179">
                <a:extLst>
                  <a:ext uri="{FF2B5EF4-FFF2-40B4-BE49-F238E27FC236}">
                    <a16:creationId xmlns:a16="http://schemas.microsoft.com/office/drawing/2014/main" id="{EB08D137-1AD0-4C94-9512-7AD3CC2D094A}"/>
                  </a:ext>
                </a:extLst>
              </p:cNvPr>
              <p:cNvSpPr/>
              <p:nvPr/>
            </p:nvSpPr>
            <p:spPr>
              <a:xfrm rot="10800000">
                <a:off x="7716300" y="3562664"/>
                <a:ext cx="288000" cy="288507"/>
              </a:xfrm>
              <a:prstGeom prst="corner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1080000" lon="1776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82" name="Casella di testo 2460">
              <a:extLst>
                <a:ext uri="{FF2B5EF4-FFF2-40B4-BE49-F238E27FC236}">
                  <a16:creationId xmlns:a16="http://schemas.microsoft.com/office/drawing/2014/main" id="{9F1988F3-D417-448C-B65C-AB4E7E60739E}"/>
                </a:ext>
              </a:extLst>
            </p:cNvPr>
            <p:cNvSpPr txBox="1"/>
            <p:nvPr/>
          </p:nvSpPr>
          <p:spPr>
            <a:xfrm>
              <a:off x="2953587" y="6144732"/>
              <a:ext cx="1692309" cy="46818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it-IT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Immagine</a:t>
              </a:r>
            </a:p>
          </p:txBody>
        </p:sp>
        <p:cxnSp>
          <p:nvCxnSpPr>
            <p:cNvPr id="183" name="Connettore 2 182">
              <a:extLst>
                <a:ext uri="{FF2B5EF4-FFF2-40B4-BE49-F238E27FC236}">
                  <a16:creationId xmlns:a16="http://schemas.microsoft.com/office/drawing/2014/main" id="{5B1092F1-421D-4B2D-92DC-80B5049D9344}"/>
                </a:ext>
              </a:extLst>
            </p:cNvPr>
            <p:cNvCxnSpPr>
              <a:cxnSpLocks/>
              <a:endCxn id="182" idx="0"/>
            </p:cNvCxnSpPr>
            <p:nvPr/>
          </p:nvCxnSpPr>
          <p:spPr>
            <a:xfrm flipH="1">
              <a:off x="3799742" y="5599679"/>
              <a:ext cx="4342" cy="545053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8" y="127178"/>
            <a:ext cx="12114720" cy="1124160"/>
          </a:xfrm>
        </p:spPr>
        <p:txBody>
          <a:bodyPr/>
          <a:lstStyle/>
          <a:p>
            <a:r>
              <a:rPr lang="it-IT" sz="4800" dirty="0" err="1">
                <a:latin typeface="Source Sans Pro" panose="020B0503030403020204" pitchFamily="34" charset="0"/>
              </a:rPr>
              <a:t>Preprocessing</a:t>
            </a:r>
            <a:r>
              <a:rPr lang="it-IT" sz="4800" dirty="0">
                <a:latin typeface="Source Sans Pro" panose="020B0503030403020204" pitchFamily="34" charset="0"/>
              </a:rPr>
              <a:t> e rete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246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6108">
        <p:fade/>
      </p:transition>
    </mc:Choice>
    <mc:Fallback xmlns="">
      <p:transition spd="med" advTm="116108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uppo 117">
            <a:extLst>
              <a:ext uri="{FF2B5EF4-FFF2-40B4-BE49-F238E27FC236}">
                <a16:creationId xmlns:a16="http://schemas.microsoft.com/office/drawing/2014/main" id="{05E61BCE-78DA-4E55-B8B2-6F33135C6BEF}"/>
              </a:ext>
            </a:extLst>
          </p:cNvPr>
          <p:cNvGrpSpPr/>
          <p:nvPr/>
        </p:nvGrpSpPr>
        <p:grpSpPr>
          <a:xfrm>
            <a:off x="9855534" y="1635061"/>
            <a:ext cx="3717277" cy="6145208"/>
            <a:chOff x="-78486" y="1267728"/>
            <a:chExt cx="4641653" cy="7673336"/>
          </a:xfrm>
        </p:grpSpPr>
        <p:pic>
          <p:nvPicPr>
            <p:cNvPr id="115" name="Immagine 114">
              <a:extLst>
                <a:ext uri="{FF2B5EF4-FFF2-40B4-BE49-F238E27FC236}">
                  <a16:creationId xmlns:a16="http://schemas.microsoft.com/office/drawing/2014/main" id="{9499BB28-62B5-44CB-920E-1DE839A5C9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5" t="2743" r="3109" b="4471"/>
            <a:stretch/>
          </p:blipFill>
          <p:spPr>
            <a:xfrm>
              <a:off x="-78486" y="1267728"/>
              <a:ext cx="4641653" cy="6053886"/>
            </a:xfrm>
            <a:prstGeom prst="rect">
              <a:avLst/>
            </a:prstGeom>
          </p:spPr>
        </p:pic>
        <p:sp>
          <p:nvSpPr>
            <p:cNvPr id="189" name="Titolo 1">
              <a:extLst>
                <a:ext uri="{FF2B5EF4-FFF2-40B4-BE49-F238E27FC236}">
                  <a16:creationId xmlns:a16="http://schemas.microsoft.com/office/drawing/2014/main" id="{90433C82-49F1-48C3-AE7F-C46914D20919}"/>
                </a:ext>
              </a:extLst>
            </p:cNvPr>
            <p:cNvSpPr txBox="1">
              <a:spLocks/>
            </p:cNvSpPr>
            <p:nvPr/>
          </p:nvSpPr>
          <p:spPr>
            <a:xfrm>
              <a:off x="-20261" y="7515128"/>
              <a:ext cx="4564486" cy="1425936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130622" tIns="65311" rIns="130622" bIns="65311" rtlCol="0" anchor="ctr" anchorCtr="0">
              <a:noAutofit/>
            </a:bodyPr>
            <a:lstStyle>
              <a:lvl1pPr algn="l" defTabSz="13062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b="1" kern="1200" cap="none" baseline="0">
                  <a:solidFill>
                    <a:srgbClr val="0085CA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it-IT" sz="2400" dirty="0">
                  <a:solidFill>
                    <a:schemeClr val="accent1"/>
                  </a:solidFill>
                  <a:latin typeface="Source Sans Pro" panose="020B0503030403020204" pitchFamily="34" charset="0"/>
                </a:rPr>
                <a:t>Dopo filtro </a:t>
              </a:r>
              <a:r>
                <a:rPr lang="it-IT" sz="2400" dirty="0" err="1">
                  <a:solidFill>
                    <a:schemeClr val="accent1"/>
                  </a:solidFill>
                  <a:latin typeface="Source Sans Pro" panose="020B0503030403020204" pitchFamily="34" charset="0"/>
                </a:rPr>
                <a:t>convoluzionale</a:t>
              </a:r>
              <a:r>
                <a:rPr lang="it-IT" sz="2400" dirty="0">
                  <a:solidFill>
                    <a:schemeClr val="accent1"/>
                  </a:solidFill>
                  <a:latin typeface="Source Sans Pro" panose="020B0503030403020204" pitchFamily="34" charset="0"/>
                </a:rPr>
                <a:t> orizzontale</a:t>
              </a:r>
            </a:p>
          </p:txBody>
        </p:sp>
      </p:grpSp>
      <p:grpSp>
        <p:nvGrpSpPr>
          <p:cNvPr id="107" name="Gruppo 106">
            <a:extLst>
              <a:ext uri="{FF2B5EF4-FFF2-40B4-BE49-F238E27FC236}">
                <a16:creationId xmlns:a16="http://schemas.microsoft.com/office/drawing/2014/main" id="{99E595DC-C94D-46B2-8557-1D27AD3097C9}"/>
              </a:ext>
            </a:extLst>
          </p:cNvPr>
          <p:cNvGrpSpPr/>
          <p:nvPr/>
        </p:nvGrpSpPr>
        <p:grpSpPr>
          <a:xfrm>
            <a:off x="5425794" y="1635061"/>
            <a:ext cx="3778811" cy="5762991"/>
            <a:chOff x="8812154" y="1593196"/>
            <a:chExt cx="3778811" cy="5762991"/>
          </a:xfrm>
        </p:grpSpPr>
        <p:pic>
          <p:nvPicPr>
            <p:cNvPr id="102" name="Immagine 101">
              <a:extLst>
                <a:ext uri="{FF2B5EF4-FFF2-40B4-BE49-F238E27FC236}">
                  <a16:creationId xmlns:a16="http://schemas.microsoft.com/office/drawing/2014/main" id="{B3B7979A-826E-4753-AC7B-3B4997F7C9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8" t="1713" r="2925" b="4241"/>
            <a:stretch/>
          </p:blipFill>
          <p:spPr>
            <a:xfrm>
              <a:off x="8812154" y="1593196"/>
              <a:ext cx="3778811" cy="5003244"/>
            </a:xfrm>
            <a:prstGeom prst="rect">
              <a:avLst/>
            </a:prstGeom>
          </p:spPr>
        </p:pic>
        <p:sp>
          <p:nvSpPr>
            <p:cNvPr id="185" name="Titolo 1">
              <a:extLst>
                <a:ext uri="{FF2B5EF4-FFF2-40B4-BE49-F238E27FC236}">
                  <a16:creationId xmlns:a16="http://schemas.microsoft.com/office/drawing/2014/main" id="{FD0A430F-5C6C-4C42-95AB-30C82C5C4852}"/>
                </a:ext>
              </a:extLst>
            </p:cNvPr>
            <p:cNvSpPr txBox="1">
              <a:spLocks/>
            </p:cNvSpPr>
            <p:nvPr/>
          </p:nvSpPr>
          <p:spPr>
            <a:xfrm>
              <a:off x="8991472" y="6677705"/>
              <a:ext cx="3420174" cy="678482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130622" tIns="65311" rIns="130622" bIns="65311" rtlCol="0" anchor="ctr" anchorCtr="0">
              <a:noAutofit/>
            </a:bodyPr>
            <a:lstStyle>
              <a:lvl1pPr algn="l" defTabSz="13062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b="1" kern="1200" cap="none" baseline="0">
                  <a:solidFill>
                    <a:srgbClr val="0085CA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it-IT" sz="2400" dirty="0">
                  <a:solidFill>
                    <a:schemeClr val="accent1"/>
                  </a:solidFill>
                  <a:latin typeface="Source Sans Pro" panose="020B0503030403020204" pitchFamily="34" charset="0"/>
                </a:rPr>
                <a:t>Dopo </a:t>
              </a:r>
              <a:r>
                <a:rPr lang="it-IT" sz="2400" dirty="0" err="1">
                  <a:solidFill>
                    <a:schemeClr val="accent1"/>
                  </a:solidFill>
                  <a:latin typeface="Source Sans Pro" panose="020B0503030403020204" pitchFamily="34" charset="0"/>
                </a:rPr>
                <a:t>preprocessing</a:t>
              </a:r>
              <a:r>
                <a:rPr lang="it-IT" sz="2400" dirty="0">
                  <a:solidFill>
                    <a:schemeClr val="accent1"/>
                  </a:solidFill>
                  <a:latin typeface="Source Sans Pro" panose="020B0503030403020204" pitchFamily="34" charset="0"/>
                </a:rPr>
                <a:t> e filtro passa alto</a:t>
              </a: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8" y="127178"/>
            <a:ext cx="12114720" cy="1124160"/>
          </a:xfrm>
        </p:spPr>
        <p:txBody>
          <a:bodyPr/>
          <a:lstStyle/>
          <a:p>
            <a:r>
              <a:rPr lang="it-IT" sz="4800" dirty="0" err="1">
                <a:latin typeface="Source Sans Pro" panose="020B0503030403020204" pitchFamily="34" charset="0"/>
              </a:rPr>
              <a:t>Preprocessing</a:t>
            </a:r>
            <a:r>
              <a:rPr lang="it-IT" sz="4800" dirty="0">
                <a:latin typeface="Source Sans Pro" panose="020B0503030403020204" pitchFamily="34" charset="0"/>
              </a:rPr>
              <a:t> e rete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FBFE6F1-8E5E-4086-9CF0-DA5EB66101A9}"/>
              </a:ext>
            </a:extLst>
          </p:cNvPr>
          <p:cNvGrpSpPr/>
          <p:nvPr/>
        </p:nvGrpSpPr>
        <p:grpSpPr>
          <a:xfrm>
            <a:off x="988005" y="1635061"/>
            <a:ext cx="3794858" cy="5614295"/>
            <a:chOff x="10675581" y="823339"/>
            <a:chExt cx="3794858" cy="5614295"/>
          </a:xfrm>
          <a:solidFill>
            <a:schemeClr val="bg1"/>
          </a:solidFill>
        </p:grpSpPr>
        <p:pic>
          <p:nvPicPr>
            <p:cNvPr id="99" name="Immagine 98">
              <a:extLst>
                <a:ext uri="{FF2B5EF4-FFF2-40B4-BE49-F238E27FC236}">
                  <a16:creationId xmlns:a16="http://schemas.microsoft.com/office/drawing/2014/main" id="{7870AA45-F3EF-4090-9FE8-9D557814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043105" y="1455815"/>
              <a:ext cx="5059810" cy="3794858"/>
            </a:xfrm>
            <a:prstGeom prst="rect">
              <a:avLst/>
            </a:prstGeom>
            <a:grpFill/>
          </p:spPr>
        </p:pic>
        <p:sp>
          <p:nvSpPr>
            <p:cNvPr id="184" name="Titolo 1">
              <a:extLst>
                <a:ext uri="{FF2B5EF4-FFF2-40B4-BE49-F238E27FC236}">
                  <a16:creationId xmlns:a16="http://schemas.microsoft.com/office/drawing/2014/main" id="{DCFC37D6-DB55-4030-B4DD-CD46F8A09625}"/>
                </a:ext>
              </a:extLst>
            </p:cNvPr>
            <p:cNvSpPr txBox="1">
              <a:spLocks/>
            </p:cNvSpPr>
            <p:nvPr/>
          </p:nvSpPr>
          <p:spPr>
            <a:xfrm>
              <a:off x="10675582" y="5945857"/>
              <a:ext cx="3786858" cy="491777"/>
            </a:xfrm>
            <a:prstGeom prst="rect">
              <a:avLst/>
            </a:prstGeom>
            <a:grpFill/>
          </p:spPr>
          <p:txBody>
            <a:bodyPr vert="horz" lIns="130622" tIns="65311" rIns="130622" bIns="65311" rtlCol="0" anchor="ctr" anchorCtr="0">
              <a:noAutofit/>
            </a:bodyPr>
            <a:lstStyle>
              <a:lvl1pPr algn="l" defTabSz="13062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b="1" kern="1200" cap="none" baseline="0">
                  <a:solidFill>
                    <a:srgbClr val="0085CA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it-IT" sz="2400" dirty="0">
                  <a:solidFill>
                    <a:schemeClr val="accent1"/>
                  </a:solidFill>
                  <a:latin typeface="Source Sans Pro" panose="020B0503030403020204" pitchFamily="34" charset="0"/>
                </a:rPr>
                <a:t>Immagine di input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9314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6108">
        <p:fade/>
      </p:transition>
    </mc:Choice>
    <mc:Fallback xmlns="">
      <p:transition spd="med" advTm="1161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48" y="123124"/>
            <a:ext cx="12114720" cy="1124160"/>
          </a:xfrm>
        </p:spPr>
        <p:txBody>
          <a:bodyPr/>
          <a:lstStyle/>
          <a:p>
            <a:r>
              <a:rPr lang="it-IT" sz="4800" dirty="0">
                <a:latin typeface="Source Sans Pro" panose="020B0503030403020204" pitchFamily="34" charset="0"/>
              </a:rPr>
              <a:t>Risultati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8FE413-5C53-4A1E-9E2A-942669483D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4088" y="1918682"/>
            <a:ext cx="9028697" cy="208698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sz="2800" dirty="0"/>
              <a:t>Validazione del modello eseguita con 5-Fold </a:t>
            </a:r>
            <a:r>
              <a:rPr lang="it-IT" sz="2800" dirty="0" err="1"/>
              <a:t>Validation</a:t>
            </a:r>
            <a:r>
              <a:rPr lang="it-IT" sz="2800" dirty="0"/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800" dirty="0"/>
              <a:t>Validazione iterata 10 volte;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800" dirty="0"/>
              <a:t>Metrica di riferimento: Accuratezza.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B65E7097-7D34-4719-BFFC-2FA547786AC8}"/>
                  </a:ext>
                </a:extLst>
              </p:cNvPr>
              <p:cNvSpPr txBox="1"/>
              <p:nvPr/>
            </p:nvSpPr>
            <p:spPr>
              <a:xfrm>
                <a:off x="8358985" y="5974728"/>
                <a:ext cx="5936581" cy="81150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90000"/>
                  </a:lnSpc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𝐹𝑁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it-IT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𝐹𝑃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it-IT" sz="3000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B65E7097-7D34-4719-BFFC-2FA547786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985" y="5974728"/>
                <a:ext cx="5936581" cy="8115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5F9809BA-B2FA-44B4-AEC0-B51DBB675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96375"/>
              </p:ext>
            </p:extLst>
          </p:nvPr>
        </p:nvGraphicFramePr>
        <p:xfrm>
          <a:off x="9896071" y="1926191"/>
          <a:ext cx="3595949" cy="3470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8828">
                  <a:extLst>
                    <a:ext uri="{9D8B030D-6E8A-4147-A177-3AD203B41FA5}">
                      <a16:colId xmlns:a16="http://schemas.microsoft.com/office/drawing/2014/main" val="593258882"/>
                    </a:ext>
                  </a:extLst>
                </a:gridCol>
                <a:gridCol w="499348">
                  <a:extLst>
                    <a:ext uri="{9D8B030D-6E8A-4147-A177-3AD203B41FA5}">
                      <a16:colId xmlns:a16="http://schemas.microsoft.com/office/drawing/2014/main" val="768373717"/>
                    </a:ext>
                  </a:extLst>
                </a:gridCol>
                <a:gridCol w="848891">
                  <a:extLst>
                    <a:ext uri="{9D8B030D-6E8A-4147-A177-3AD203B41FA5}">
                      <a16:colId xmlns:a16="http://schemas.microsoft.com/office/drawing/2014/main" val="148453110"/>
                    </a:ext>
                  </a:extLst>
                </a:gridCol>
                <a:gridCol w="898827">
                  <a:extLst>
                    <a:ext uri="{9D8B030D-6E8A-4147-A177-3AD203B41FA5}">
                      <a16:colId xmlns:a16="http://schemas.microsoft.com/office/drawing/2014/main" val="3928942761"/>
                    </a:ext>
                  </a:extLst>
                </a:gridCol>
                <a:gridCol w="1000055">
                  <a:extLst>
                    <a:ext uri="{9D8B030D-6E8A-4147-A177-3AD203B41FA5}">
                      <a16:colId xmlns:a16="http://schemas.microsoft.com/office/drawing/2014/main" val="2554355791"/>
                    </a:ext>
                  </a:extLst>
                </a:gridCol>
              </a:tblGrid>
              <a:tr h="3260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Classe Effettiva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62500"/>
                  </a:ext>
                </a:extLst>
              </a:tr>
              <a:tr h="505302">
                <a:tc rowSpan="4"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 Classe Predetta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 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A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B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4401736"/>
                  </a:ext>
                </a:extLst>
              </a:tr>
              <a:tr h="760807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A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TP A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FP A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FN B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FP A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FN C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7884688"/>
                  </a:ext>
                </a:extLst>
              </a:tr>
              <a:tr h="872331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B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FP B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FN A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TP B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FP B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FN C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6456902"/>
                  </a:ext>
                </a:extLst>
              </a:tr>
              <a:tr h="100562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C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FP C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FN A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FP C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FN B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TP C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6670489"/>
                  </a:ext>
                </a:extLst>
              </a:tr>
            </a:tbl>
          </a:graphicData>
        </a:graphic>
      </p:graphicFrame>
      <p:sp>
        <p:nvSpPr>
          <p:cNvPr id="8" name="Titolo 1">
            <a:extLst>
              <a:ext uri="{FF2B5EF4-FFF2-40B4-BE49-F238E27FC236}">
                <a16:creationId xmlns:a16="http://schemas.microsoft.com/office/drawing/2014/main" id="{85E6E5A0-6DF1-4F3B-BCC8-2A0F63C208E4}"/>
              </a:ext>
            </a:extLst>
          </p:cNvPr>
          <p:cNvSpPr txBox="1">
            <a:spLocks/>
          </p:cNvSpPr>
          <p:nvPr/>
        </p:nvSpPr>
        <p:spPr>
          <a:xfrm>
            <a:off x="2568823" y="5219935"/>
            <a:ext cx="6893718" cy="1083474"/>
          </a:xfrm>
          <a:prstGeom prst="rect">
            <a:avLst/>
          </a:prstGeom>
        </p:spPr>
        <p:txBody>
          <a:bodyPr vert="horz" lIns="130622" tIns="65311" rIns="130622" bIns="65311" rtlCol="0" anchor="ctr" anchorCtr="0">
            <a:noAutofit/>
          </a:bodyPr>
          <a:lstStyle>
            <a:lvl1pPr algn="l" defTabSz="13062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b="1" kern="1200" cap="none" baseline="0">
                <a:solidFill>
                  <a:srgbClr val="0085C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>
                <a:solidFill>
                  <a:schemeClr val="accent1"/>
                </a:solidFill>
                <a:latin typeface="Source Sans Pro" panose="020B0503030403020204" pitchFamily="34" charset="0"/>
              </a:rPr>
              <a:t>Prestazioni medie: 90% delle immagini riconosciute con successo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DBA97C2-182E-4C39-B52C-BDBDBD23D1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" y="4702342"/>
            <a:ext cx="1872424" cy="1848053"/>
          </a:xfrm>
          <a:prstGeom prst="rect">
            <a:avLst/>
          </a:prstGeom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5CE89F81-0382-48F7-A42D-1DAA48C69ABC}"/>
              </a:ext>
            </a:extLst>
          </p:cNvPr>
          <p:cNvSpPr txBox="1">
            <a:spLocks/>
          </p:cNvSpPr>
          <p:nvPr/>
        </p:nvSpPr>
        <p:spPr>
          <a:xfrm>
            <a:off x="9896070" y="1437563"/>
            <a:ext cx="3595949" cy="481119"/>
          </a:xfrm>
          <a:prstGeom prst="rect">
            <a:avLst/>
          </a:prstGeom>
        </p:spPr>
        <p:txBody>
          <a:bodyPr vert="horz" lIns="130622" tIns="65311" rIns="130622" bIns="65311" rtlCol="0" anchor="ctr" anchorCtr="0">
            <a:noAutofit/>
          </a:bodyPr>
          <a:lstStyle>
            <a:lvl1pPr algn="l" defTabSz="13062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b="1" kern="1200" cap="none" baseline="0">
                <a:solidFill>
                  <a:srgbClr val="0085C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dirty="0">
                <a:latin typeface="Source Sans Pro" panose="020B0503030403020204" pitchFamily="34" charset="0"/>
              </a:rPr>
              <a:t>Matrice di Confusione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83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116">
        <p:fade/>
      </p:transition>
    </mc:Choice>
    <mc:Fallback xmlns="">
      <p:transition spd="med" advTm="251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124252"/>
            <a:ext cx="12114720" cy="1124160"/>
          </a:xfrm>
        </p:spPr>
        <p:txBody>
          <a:bodyPr/>
          <a:lstStyle/>
          <a:p>
            <a:r>
              <a:rPr lang="it-IT" sz="4800" dirty="0">
                <a:latin typeface="Source Sans Pro" panose="020B0503030403020204" pitchFamily="34" charset="0"/>
              </a:rPr>
              <a:t>Roadmap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8FE413-5C53-4A1E-9E2A-942669483D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6116" y="1241144"/>
            <a:ext cx="13824284" cy="956016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/>
              <a:t>Definita la fattibilità tecnica del progetto, gli step di implementazione sono i seguenti: </a:t>
            </a:r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1ECCEF58-4338-40E4-A82E-0C35963F0A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1141646"/>
              </p:ext>
            </p:extLst>
          </p:nvPr>
        </p:nvGraphicFramePr>
        <p:xfrm>
          <a:off x="822960" y="2250853"/>
          <a:ext cx="13102590" cy="5496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E8F3EE8A-3231-4E7B-875E-E84F8E5F37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95" y="2326572"/>
            <a:ext cx="12026519" cy="53451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390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395">
        <p:fade/>
      </p:transition>
    </mc:Choice>
    <mc:Fallback xmlns="">
      <p:transition spd="med" advTm="513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AsOne/>
      </p:bldGraphic>
      <p:bldGraphic spid="4" grpId="1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3588" y="133682"/>
            <a:ext cx="12115800" cy="1123950"/>
          </a:xfrm>
        </p:spPr>
        <p:txBody>
          <a:bodyPr/>
          <a:lstStyle/>
          <a:p>
            <a:r>
              <a:rPr lang="it-IT" sz="4800" dirty="0">
                <a:latin typeface="Source Sans Pro" panose="020B0503030403020204" pitchFamily="34" charset="0"/>
              </a:rPr>
              <a:t>Conclusioni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6BA34E7E-8A2A-4F7F-8F78-691679FF5E7B}"/>
              </a:ext>
            </a:extLst>
          </p:cNvPr>
          <p:cNvGrpSpPr/>
          <p:nvPr/>
        </p:nvGrpSpPr>
        <p:grpSpPr>
          <a:xfrm>
            <a:off x="2003606" y="3235359"/>
            <a:ext cx="10605782" cy="1758882"/>
            <a:chOff x="2003606" y="4739957"/>
            <a:chExt cx="10605782" cy="1758882"/>
          </a:xfrm>
        </p:grpSpPr>
        <p:sp>
          <p:nvSpPr>
            <p:cNvPr id="10" name="Titolo 1">
              <a:extLst>
                <a:ext uri="{FF2B5EF4-FFF2-40B4-BE49-F238E27FC236}">
                  <a16:creationId xmlns:a16="http://schemas.microsoft.com/office/drawing/2014/main" id="{1336CD18-9630-4981-B9E4-7D1AF3CB5215}"/>
                </a:ext>
              </a:extLst>
            </p:cNvPr>
            <p:cNvSpPr txBox="1">
              <a:spLocks/>
            </p:cNvSpPr>
            <p:nvPr/>
          </p:nvSpPr>
          <p:spPr>
            <a:xfrm>
              <a:off x="4327482" y="5077661"/>
              <a:ext cx="8281906" cy="1083474"/>
            </a:xfrm>
            <a:prstGeom prst="rect">
              <a:avLst/>
            </a:prstGeom>
          </p:spPr>
          <p:txBody>
            <a:bodyPr vert="horz" lIns="130622" tIns="65311" rIns="130622" bIns="65311" rtlCol="0" anchor="ctr" anchorCtr="0">
              <a:noAutofit/>
            </a:bodyPr>
            <a:lstStyle>
              <a:lvl1pPr algn="l" defTabSz="13062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b="1" kern="1200" cap="none" baseline="0">
                  <a:solidFill>
                    <a:srgbClr val="0085CA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3000" dirty="0">
                  <a:latin typeface="Source Sans Pro" panose="020B0503030403020204" pitchFamily="34" charset="0"/>
                </a:rPr>
                <a:t>Prova di fattibilità tecnologica per l’</a:t>
              </a:r>
              <a:r>
                <a:rPr lang="it-IT" sz="3000" dirty="0" err="1">
                  <a:latin typeface="Source Sans Pro" panose="020B0503030403020204" pitchFamily="34" charset="0"/>
                </a:rPr>
                <a:t>Intelligent</a:t>
              </a:r>
              <a:r>
                <a:rPr lang="it-IT" sz="3000" dirty="0">
                  <a:latin typeface="Source Sans Pro" panose="020B0503030403020204" pitchFamily="34" charset="0"/>
                </a:rPr>
                <a:t> </a:t>
              </a:r>
              <a:r>
                <a:rPr lang="it-IT" sz="3000" dirty="0" err="1">
                  <a:latin typeface="Source Sans Pro" panose="020B0503030403020204" pitchFamily="34" charset="0"/>
                </a:rPr>
                <a:t>Poka</a:t>
              </a:r>
              <a:r>
                <a:rPr lang="it-IT" sz="3000" dirty="0">
                  <a:latin typeface="Source Sans Pro" panose="020B0503030403020204" pitchFamily="34" charset="0"/>
                </a:rPr>
                <a:t> </a:t>
              </a:r>
              <a:r>
                <a:rPr lang="it-IT" sz="3000" dirty="0" err="1">
                  <a:latin typeface="Source Sans Pro" panose="020B0503030403020204" pitchFamily="34" charset="0"/>
                </a:rPr>
                <a:t>Yoke</a:t>
              </a:r>
              <a:r>
                <a:rPr lang="it-IT" sz="3000" dirty="0">
                  <a:latin typeface="Source Sans Pro" panose="020B0503030403020204" pitchFamily="34" charset="0"/>
                </a:rPr>
                <a:t> superata con successo</a:t>
              </a:r>
            </a:p>
          </p:txBody>
        </p: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69860AA4-FA4F-4900-AC51-923E5FC1F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3606" y="4739957"/>
              <a:ext cx="2207802" cy="175888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7461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679">
        <p:fade/>
      </p:transition>
    </mc:Choice>
    <mc:Fallback xmlns="">
      <p:transition spd="med" advTm="186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3588" y="133682"/>
            <a:ext cx="12115800" cy="1123950"/>
          </a:xfrm>
        </p:spPr>
        <p:txBody>
          <a:bodyPr/>
          <a:lstStyle/>
          <a:p>
            <a:r>
              <a:rPr lang="it-IT" sz="4800" dirty="0">
                <a:latin typeface="Source Sans Pro" panose="020B0503030403020204" pitchFamily="34" charset="0"/>
              </a:rPr>
              <a:t>Conclusioni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E170185F-5462-4AE3-9D6B-DC6BE36656D0}"/>
              </a:ext>
            </a:extLst>
          </p:cNvPr>
          <p:cNvGrpSpPr/>
          <p:nvPr/>
        </p:nvGrpSpPr>
        <p:grpSpPr>
          <a:xfrm>
            <a:off x="1551702" y="3151939"/>
            <a:ext cx="11526996" cy="2107144"/>
            <a:chOff x="1108729" y="3289362"/>
            <a:chExt cx="11526996" cy="2107144"/>
          </a:xfrm>
        </p:grpSpPr>
        <p:sp>
          <p:nvSpPr>
            <p:cNvPr id="9" name="Titolo 1">
              <a:extLst>
                <a:ext uri="{FF2B5EF4-FFF2-40B4-BE49-F238E27FC236}">
                  <a16:creationId xmlns:a16="http://schemas.microsoft.com/office/drawing/2014/main" id="{2F505465-CCA7-4EC6-850B-E52E6FA21A75}"/>
                </a:ext>
              </a:extLst>
            </p:cNvPr>
            <p:cNvSpPr txBox="1">
              <a:spLocks/>
            </p:cNvSpPr>
            <p:nvPr/>
          </p:nvSpPr>
          <p:spPr>
            <a:xfrm>
              <a:off x="3107507" y="3780361"/>
              <a:ext cx="9528218" cy="1083474"/>
            </a:xfrm>
            <a:prstGeom prst="rect">
              <a:avLst/>
            </a:prstGeom>
          </p:spPr>
          <p:txBody>
            <a:bodyPr vert="horz" lIns="130622" tIns="65311" rIns="130622" bIns="65311" rtlCol="0" anchor="ctr" anchorCtr="0">
              <a:noAutofit/>
            </a:bodyPr>
            <a:lstStyle>
              <a:lvl1pPr algn="l" defTabSz="13062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b="1" kern="1200" cap="none" baseline="0">
                  <a:solidFill>
                    <a:srgbClr val="0085CA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it-IT" sz="7000" i="1" dirty="0">
                  <a:latin typeface="Source Sans Pro" panose="020B0503030403020204" pitchFamily="34" charset="0"/>
                </a:rPr>
                <a:t>Grazie per l’attenzione! </a:t>
              </a:r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98FEEF5D-50D4-4E79-969D-437B916BB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729" y="3289362"/>
              <a:ext cx="2107144" cy="210714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283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679">
        <p:fade/>
      </p:transition>
    </mc:Choice>
    <mc:Fallback xmlns="">
      <p:transition spd="med" advTm="186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10210" y="120013"/>
            <a:ext cx="12114720" cy="1124160"/>
          </a:xfrm>
        </p:spPr>
        <p:txBody>
          <a:bodyPr/>
          <a:lstStyle/>
          <a:p>
            <a:r>
              <a:rPr lang="it-IT" sz="4800" dirty="0" err="1">
                <a:latin typeface="Source Sans Pro" panose="020B0503030403020204" pitchFamily="34" charset="0"/>
              </a:rPr>
              <a:t>Kaizen</a:t>
            </a:r>
            <a:r>
              <a:rPr lang="it-IT" sz="4800" dirty="0">
                <a:latin typeface="Source Sans Pro" panose="020B0503030403020204" pitchFamily="34" charset="0"/>
              </a:rPr>
              <a:t>: per non smettere di migliorare</a:t>
            </a:r>
          </a:p>
        </p:txBody>
      </p:sp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9E11273E-AFA6-4DCA-8C4C-5FC8CD33C9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1634382"/>
              </p:ext>
            </p:extLst>
          </p:nvPr>
        </p:nvGraphicFramePr>
        <p:xfrm>
          <a:off x="1065212" y="1656157"/>
          <a:ext cx="12499975" cy="3383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reccia destra con strisce 2">
            <a:extLst>
              <a:ext uri="{FF2B5EF4-FFF2-40B4-BE49-F238E27FC236}">
                <a16:creationId xmlns:a16="http://schemas.microsoft.com/office/drawing/2014/main" id="{5DA3707B-1040-4044-8BD6-4E504C69217E}"/>
              </a:ext>
            </a:extLst>
          </p:cNvPr>
          <p:cNvSpPr/>
          <p:nvPr/>
        </p:nvSpPr>
        <p:spPr>
          <a:xfrm rot="5400000">
            <a:off x="6731667" y="4878805"/>
            <a:ext cx="1167063" cy="190098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8544F9A-6CDE-43A8-B2B0-28143F370CF6}"/>
              </a:ext>
            </a:extLst>
          </p:cNvPr>
          <p:cNvSpPr txBox="1">
            <a:spLocks/>
          </p:cNvSpPr>
          <p:nvPr/>
        </p:nvSpPr>
        <p:spPr>
          <a:xfrm>
            <a:off x="2310574" y="6412831"/>
            <a:ext cx="10009250" cy="112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 baseline="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 defTabSz="914400"/>
            <a:r>
              <a:rPr lang="it-IT" sz="4800" i="1" kern="0" dirty="0" err="1">
                <a:latin typeface="Source Sans Pro" panose="020B0503030403020204" pitchFamily="34" charset="0"/>
              </a:rPr>
              <a:t>Intellingent</a:t>
            </a:r>
            <a:r>
              <a:rPr lang="it-IT" sz="4800" i="1" kern="0" dirty="0">
                <a:latin typeface="Source Sans Pro" panose="020B0503030403020204" pitchFamily="34" charset="0"/>
              </a:rPr>
              <a:t> </a:t>
            </a:r>
            <a:r>
              <a:rPr lang="it-IT" sz="4800" i="1" kern="0" dirty="0" err="1">
                <a:latin typeface="Source Sans Pro" panose="020B0503030403020204" pitchFamily="34" charset="0"/>
              </a:rPr>
              <a:t>Poka</a:t>
            </a:r>
            <a:r>
              <a:rPr lang="it-IT" sz="4800" i="1" kern="0" dirty="0">
                <a:latin typeface="Source Sans Pro" panose="020B0503030403020204" pitchFamily="34" charset="0"/>
              </a:rPr>
              <a:t> </a:t>
            </a:r>
            <a:r>
              <a:rPr lang="it-IT" sz="4800" i="1" kern="0" dirty="0" err="1">
                <a:latin typeface="Source Sans Pro" panose="020B0503030403020204" pitchFamily="34" charset="0"/>
              </a:rPr>
              <a:t>Yoke</a:t>
            </a:r>
            <a:endParaRPr lang="it-IT" sz="4800" i="1" kern="0" dirty="0">
              <a:latin typeface="Source Sans Pro" panose="020B0503030403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564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140">
        <p:fade/>
      </p:transition>
    </mc:Choice>
    <mc:Fallback xmlns="">
      <p:transition spd="med" advTm="321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0CC5759-99A9-4170-97E4-8478B29231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graphicEl>
                                              <a:dgm id="{D0CC5759-99A9-4170-97E4-8478B29231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graphicEl>
                                              <a:dgm id="{D0CC5759-99A9-4170-97E4-8478B29231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CCB6052-98B5-4AA7-8FE7-911668FE5E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graphicEl>
                                              <a:dgm id="{CCCB6052-98B5-4AA7-8FE7-911668FE5E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graphicEl>
                                              <a:dgm id="{CCCB6052-98B5-4AA7-8FE7-911668FE5E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EFBD68A-ECB2-45CD-96E5-F2DBA9089E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graphicEl>
                                              <a:dgm id="{2EFBD68A-ECB2-45CD-96E5-F2DBA9089E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graphicEl>
                                              <a:dgm id="{2EFBD68A-ECB2-45CD-96E5-F2DBA9089E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24882D9-B20B-4B57-838C-3E158CBD82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graphicEl>
                                              <a:dgm id="{524882D9-B20B-4B57-838C-3E158CBD82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graphicEl>
                                              <a:dgm id="{524882D9-B20B-4B57-838C-3E158CBD82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lvlAtOnce"/>
        </p:bldSub>
      </p:bldGraphic>
      <p:bldP spid="3" grpId="0" animBg="1"/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o 25">
            <a:extLst>
              <a:ext uri="{FF2B5EF4-FFF2-40B4-BE49-F238E27FC236}">
                <a16:creationId xmlns:a16="http://schemas.microsoft.com/office/drawing/2014/main" id="{F877A768-EC5D-447C-9139-0248094FD0E0}"/>
              </a:ext>
            </a:extLst>
          </p:cNvPr>
          <p:cNvGrpSpPr/>
          <p:nvPr/>
        </p:nvGrpSpPr>
        <p:grpSpPr>
          <a:xfrm>
            <a:off x="2433380" y="2174900"/>
            <a:ext cx="8745695" cy="5056733"/>
            <a:chOff x="7612058" y="2311153"/>
            <a:chExt cx="6430956" cy="3617414"/>
          </a:xfrm>
        </p:grpSpPr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06E52FA2-18E7-4C8F-A88E-E6BA3CBC5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2058" y="2311153"/>
              <a:ext cx="6430956" cy="3617414"/>
            </a:xfrm>
            <a:prstGeom prst="rect">
              <a:avLst/>
            </a:prstGeom>
          </p:spPr>
        </p:pic>
        <p:cxnSp>
          <p:nvCxnSpPr>
            <p:cNvPr id="22" name="Connettore 2 21">
              <a:extLst>
                <a:ext uri="{FF2B5EF4-FFF2-40B4-BE49-F238E27FC236}">
                  <a16:creationId xmlns:a16="http://schemas.microsoft.com/office/drawing/2014/main" id="{FEA94654-FBC2-46FC-B840-49C921589513}"/>
                </a:ext>
              </a:extLst>
            </p:cNvPr>
            <p:cNvCxnSpPr/>
            <p:nvPr/>
          </p:nvCxnSpPr>
          <p:spPr>
            <a:xfrm flipH="1">
              <a:off x="10841594" y="3395199"/>
              <a:ext cx="0" cy="414517"/>
            </a:xfrm>
            <a:prstGeom prst="straightConnector1">
              <a:avLst/>
            </a:prstGeom>
            <a:ln>
              <a:solidFill>
                <a:srgbClr val="FFC000"/>
              </a:solidFill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Connettore 2 22">
              <a:extLst>
                <a:ext uri="{FF2B5EF4-FFF2-40B4-BE49-F238E27FC236}">
                  <a16:creationId xmlns:a16="http://schemas.microsoft.com/office/drawing/2014/main" id="{F0A6EB62-D28C-4A84-A7A5-76272224DF10}"/>
                </a:ext>
              </a:extLst>
            </p:cNvPr>
            <p:cNvCxnSpPr/>
            <p:nvPr/>
          </p:nvCxnSpPr>
          <p:spPr>
            <a:xfrm flipH="1">
              <a:off x="10841603" y="2698225"/>
              <a:ext cx="0" cy="658458"/>
            </a:xfrm>
            <a:prstGeom prst="straightConnector1">
              <a:avLst/>
            </a:prstGeom>
            <a:ln>
              <a:solidFill>
                <a:srgbClr val="FFC000"/>
              </a:solidFill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4" name="Casella di testo 2244">
              <a:extLst>
                <a:ext uri="{FF2B5EF4-FFF2-40B4-BE49-F238E27FC236}">
                  <a16:creationId xmlns:a16="http://schemas.microsoft.com/office/drawing/2014/main" id="{E1C9660E-EC0C-4D5C-8701-BB2F13EF3078}"/>
                </a:ext>
              </a:extLst>
            </p:cNvPr>
            <p:cNvSpPr txBox="1"/>
            <p:nvPr/>
          </p:nvSpPr>
          <p:spPr>
            <a:xfrm>
              <a:off x="10889531" y="3372272"/>
              <a:ext cx="395335" cy="420019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it-IT" sz="2800" b="1" dirty="0">
                  <a:solidFill>
                    <a:srgbClr val="FFC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endParaRPr lang="it-I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Casella di testo 2267">
              <a:extLst>
                <a:ext uri="{FF2B5EF4-FFF2-40B4-BE49-F238E27FC236}">
                  <a16:creationId xmlns:a16="http://schemas.microsoft.com/office/drawing/2014/main" id="{CAFA01B3-5112-4DD8-B1C1-4BD7DB969B16}"/>
                </a:ext>
              </a:extLst>
            </p:cNvPr>
            <p:cNvSpPr txBox="1"/>
            <p:nvPr/>
          </p:nvSpPr>
          <p:spPr>
            <a:xfrm>
              <a:off x="10889524" y="2791766"/>
              <a:ext cx="395335" cy="419102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it-IT" sz="2800" b="1" dirty="0">
                  <a:solidFill>
                    <a:srgbClr val="FFC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</a:t>
              </a:r>
              <a:endPara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10" y="129529"/>
            <a:ext cx="12114720" cy="1124160"/>
          </a:xfrm>
        </p:spPr>
        <p:txBody>
          <a:bodyPr/>
          <a:lstStyle/>
          <a:p>
            <a:r>
              <a:rPr lang="it-IT" sz="4800" dirty="0" err="1">
                <a:latin typeface="Source Sans Pro" panose="020B0503030403020204" pitchFamily="34" charset="0"/>
              </a:rPr>
              <a:t>Intelligent</a:t>
            </a:r>
            <a:r>
              <a:rPr lang="it-IT" sz="4800" dirty="0">
                <a:latin typeface="Source Sans Pro" panose="020B0503030403020204" pitchFamily="34" charset="0"/>
              </a:rPr>
              <a:t> </a:t>
            </a:r>
            <a:r>
              <a:rPr lang="it-IT" sz="4800" dirty="0" err="1">
                <a:latin typeface="Source Sans Pro" panose="020B0503030403020204" pitchFamily="34" charset="0"/>
              </a:rPr>
              <a:t>Poka</a:t>
            </a:r>
            <a:r>
              <a:rPr lang="it-IT" sz="4800" dirty="0">
                <a:latin typeface="Source Sans Pro" panose="020B0503030403020204" pitchFamily="34" charset="0"/>
              </a:rPr>
              <a:t> </a:t>
            </a:r>
            <a:r>
              <a:rPr lang="it-IT" sz="4800" dirty="0" err="1">
                <a:latin typeface="Source Sans Pro" panose="020B0503030403020204" pitchFamily="34" charset="0"/>
              </a:rPr>
              <a:t>Yoke</a:t>
            </a:r>
            <a:r>
              <a:rPr lang="it-IT" sz="4800" dirty="0">
                <a:latin typeface="Source Sans Pro" panose="020B0503030403020204" pitchFamily="34" charset="0"/>
              </a:rPr>
              <a:t>: il problema e la sfida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8FE413-5C53-4A1E-9E2A-942669483D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59111" y="1424779"/>
            <a:ext cx="7988739" cy="793046"/>
          </a:xfrm>
        </p:spPr>
        <p:txBody>
          <a:bodyPr/>
          <a:lstStyle/>
          <a:p>
            <a:r>
              <a:rPr lang="it-IT" dirty="0"/>
              <a:t>La sede paraolio (A) e la sede cuscinetto (B)</a:t>
            </a:r>
          </a:p>
          <a:p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644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365">
        <p:fade/>
      </p:transition>
    </mc:Choice>
    <mc:Fallback xmlns="">
      <p:transition spd="med" advTm="923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uppo 57">
            <a:extLst>
              <a:ext uri="{FF2B5EF4-FFF2-40B4-BE49-F238E27FC236}">
                <a16:creationId xmlns:a16="http://schemas.microsoft.com/office/drawing/2014/main" id="{D1C55D03-3786-4C85-AC9B-78C96BE26179}"/>
              </a:ext>
            </a:extLst>
          </p:cNvPr>
          <p:cNvGrpSpPr>
            <a:grpSpLocks noChangeAspect="1"/>
          </p:cNvGrpSpPr>
          <p:nvPr/>
        </p:nvGrpSpPr>
        <p:grpSpPr>
          <a:xfrm>
            <a:off x="2432547" y="2174900"/>
            <a:ext cx="8745697" cy="5058000"/>
            <a:chOff x="533277" y="4091808"/>
            <a:chExt cx="6254808" cy="3617415"/>
          </a:xfrm>
        </p:grpSpPr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72CEB676-61DE-4C99-AD9A-B68302B5347B}"/>
                </a:ext>
              </a:extLst>
            </p:cNvPr>
            <p:cNvGrpSpPr/>
            <p:nvPr/>
          </p:nvGrpSpPr>
          <p:grpSpPr>
            <a:xfrm>
              <a:off x="533277" y="4091808"/>
              <a:ext cx="6254808" cy="3617415"/>
              <a:chOff x="533277" y="4091808"/>
              <a:chExt cx="6254808" cy="3617415"/>
            </a:xfrm>
          </p:grpSpPr>
          <p:grpSp>
            <p:nvGrpSpPr>
              <p:cNvPr id="39" name="Gruppo 38">
                <a:extLst>
                  <a:ext uri="{FF2B5EF4-FFF2-40B4-BE49-F238E27FC236}">
                    <a16:creationId xmlns:a16="http://schemas.microsoft.com/office/drawing/2014/main" id="{3B1B8904-A428-4C91-AE7C-EB8AFCF112AE}"/>
                  </a:ext>
                </a:extLst>
              </p:cNvPr>
              <p:cNvGrpSpPr/>
              <p:nvPr/>
            </p:nvGrpSpPr>
            <p:grpSpPr>
              <a:xfrm>
                <a:off x="533277" y="4091808"/>
                <a:ext cx="6254808" cy="3617415"/>
                <a:chOff x="7700138" y="2311153"/>
                <a:chExt cx="6254808" cy="3617415"/>
              </a:xfrm>
            </p:grpSpPr>
            <p:pic>
              <p:nvPicPr>
                <p:cNvPr id="40" name="Immagine 39">
                  <a:extLst>
                    <a:ext uri="{FF2B5EF4-FFF2-40B4-BE49-F238E27FC236}">
                      <a16:creationId xmlns:a16="http://schemas.microsoft.com/office/drawing/2014/main" id="{8E9EE13C-E705-4C21-B60A-733E1AB146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9" r="1369"/>
                <a:stretch/>
              </p:blipFill>
              <p:spPr>
                <a:xfrm>
                  <a:off x="7700138" y="2311153"/>
                  <a:ext cx="6254808" cy="3617415"/>
                </a:xfrm>
                <a:prstGeom prst="rect">
                  <a:avLst/>
                </a:prstGeom>
              </p:spPr>
            </p:pic>
            <p:sp>
              <p:nvSpPr>
                <p:cNvPr id="44" name="Casella di testo 2267">
                  <a:extLst>
                    <a:ext uri="{FF2B5EF4-FFF2-40B4-BE49-F238E27FC236}">
                      <a16:creationId xmlns:a16="http://schemas.microsoft.com/office/drawing/2014/main" id="{B0DAF8CF-27E1-46D7-8C80-27D5EBC3AA06}"/>
                    </a:ext>
                  </a:extLst>
                </p:cNvPr>
                <p:cNvSpPr txBox="1"/>
                <p:nvPr/>
              </p:nvSpPr>
              <p:spPr>
                <a:xfrm>
                  <a:off x="13397295" y="2462665"/>
                  <a:ext cx="454660" cy="434339"/>
                </a:xfrm>
                <a:prstGeom prst="rect">
                  <a:avLst/>
                </a:prstGeom>
                <a:noFill/>
                <a:ln w="28575">
                  <a:solidFill>
                    <a:srgbClr val="FFC000"/>
                  </a:solidFill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</a:pPr>
                  <a:r>
                    <a:rPr lang="it-IT" sz="2800" b="1" dirty="0">
                      <a:solidFill>
                        <a:srgbClr val="FFC000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1</a:t>
                  </a:r>
                  <a:endParaRPr lang="it-IT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5" name="Freccia in giù 54">
                <a:extLst>
                  <a:ext uri="{FF2B5EF4-FFF2-40B4-BE49-F238E27FC236}">
                    <a16:creationId xmlns:a16="http://schemas.microsoft.com/office/drawing/2014/main" id="{4E9C27F2-6C59-43AE-B20B-67D68DA28D08}"/>
                  </a:ext>
                </a:extLst>
              </p:cNvPr>
              <p:cNvSpPr/>
              <p:nvPr/>
            </p:nvSpPr>
            <p:spPr>
              <a:xfrm>
                <a:off x="1170406" y="4855901"/>
                <a:ext cx="782320" cy="1940560"/>
              </a:xfrm>
              <a:prstGeom prst="downArrow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57" name="Casella di testo 2267">
              <a:extLst>
                <a:ext uri="{FF2B5EF4-FFF2-40B4-BE49-F238E27FC236}">
                  <a16:creationId xmlns:a16="http://schemas.microsoft.com/office/drawing/2014/main" id="{6DC057AE-81F6-45F2-BAEE-F5BBF64AA736}"/>
                </a:ext>
              </a:extLst>
            </p:cNvPr>
            <p:cNvSpPr txBox="1"/>
            <p:nvPr/>
          </p:nvSpPr>
          <p:spPr>
            <a:xfrm>
              <a:off x="832262" y="4291731"/>
              <a:ext cx="1467564" cy="43433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</a:pPr>
              <a:r>
                <a:rPr lang="it-IT" sz="2800" b="1" dirty="0">
                  <a:solidFill>
                    <a:srgbClr val="FFC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Piantaggio</a:t>
              </a:r>
              <a:endPara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10" y="129529"/>
            <a:ext cx="12114720" cy="1124160"/>
          </a:xfrm>
        </p:spPr>
        <p:txBody>
          <a:bodyPr/>
          <a:lstStyle/>
          <a:p>
            <a:r>
              <a:rPr lang="it-IT" sz="4800" dirty="0" err="1">
                <a:latin typeface="Source Sans Pro" panose="020B0503030403020204" pitchFamily="34" charset="0"/>
              </a:rPr>
              <a:t>Intelligent</a:t>
            </a:r>
            <a:r>
              <a:rPr lang="it-IT" sz="4800" dirty="0">
                <a:latin typeface="Source Sans Pro" panose="020B0503030403020204" pitchFamily="34" charset="0"/>
              </a:rPr>
              <a:t> </a:t>
            </a:r>
            <a:r>
              <a:rPr lang="it-IT" sz="4800" dirty="0" err="1">
                <a:latin typeface="Source Sans Pro" panose="020B0503030403020204" pitchFamily="34" charset="0"/>
              </a:rPr>
              <a:t>Poka</a:t>
            </a:r>
            <a:r>
              <a:rPr lang="it-IT" sz="4800" dirty="0">
                <a:latin typeface="Source Sans Pro" panose="020B0503030403020204" pitchFamily="34" charset="0"/>
              </a:rPr>
              <a:t> </a:t>
            </a:r>
            <a:r>
              <a:rPr lang="it-IT" sz="4800" dirty="0" err="1">
                <a:latin typeface="Source Sans Pro" panose="020B0503030403020204" pitchFamily="34" charset="0"/>
              </a:rPr>
              <a:t>Yoke</a:t>
            </a:r>
            <a:r>
              <a:rPr lang="it-IT" sz="4800" dirty="0">
                <a:latin typeface="Source Sans Pro" panose="020B0503030403020204" pitchFamily="34" charset="0"/>
              </a:rPr>
              <a:t>: il problema e la sfida</a:t>
            </a:r>
          </a:p>
        </p:txBody>
      </p:sp>
      <p:sp>
        <p:nvSpPr>
          <p:cNvPr id="69" name="Segnaposto contenuto 2">
            <a:extLst>
              <a:ext uri="{FF2B5EF4-FFF2-40B4-BE49-F238E27FC236}">
                <a16:creationId xmlns:a16="http://schemas.microsoft.com/office/drawing/2014/main" id="{E1523D85-CE83-4C5E-BDDD-D09B80334392}"/>
              </a:ext>
            </a:extLst>
          </p:cNvPr>
          <p:cNvSpPr txBox="1">
            <a:spLocks/>
          </p:cNvSpPr>
          <p:nvPr/>
        </p:nvSpPr>
        <p:spPr>
          <a:xfrm>
            <a:off x="2359111" y="1534422"/>
            <a:ext cx="6869436" cy="469875"/>
          </a:xfrm>
          <a:prstGeom prst="rect">
            <a:avLst/>
          </a:prstGeom>
        </p:spPr>
        <p:txBody>
          <a:bodyPr/>
          <a:lstStyle>
            <a:lvl1pPr marL="398463" indent="-398463" algn="l" defTabSz="1306220" rtl="0" eaLnBrk="1" latinLnBrk="0" hangingPunct="1">
              <a:spcBef>
                <a:spcPts val="13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513" indent="-284163" algn="l" defTabSz="1306220" rtl="0" eaLnBrk="1" latinLnBrk="0" hangingPunct="1">
              <a:spcBef>
                <a:spcPts val="600"/>
              </a:spcBef>
              <a:buClr>
                <a:schemeClr val="accent1"/>
              </a:buClr>
              <a:buFont typeface="GM Sans Regular" panose="02000503000000000004" pitchFamily="2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0288" indent="-231775" algn="l" defTabSz="1306220" rtl="0" eaLnBrk="1" latinLnBrk="0" hangingPunct="1">
              <a:spcBef>
                <a:spcPts val="500"/>
              </a:spcBef>
              <a:buClr>
                <a:schemeClr val="accent1"/>
              </a:buClr>
              <a:buFont typeface="GM Sans Regular" panose="02000503000000000004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0188" algn="l" defTabSz="1306220" rtl="0" eaLnBrk="1" latinLnBrk="0" hangingPunct="1">
              <a:spcBef>
                <a:spcPts val="300"/>
              </a:spcBef>
              <a:buClr>
                <a:schemeClr val="accent1"/>
              </a:buClr>
              <a:buFont typeface="GM Sans Regular" panose="02000503000000000004" pitchFamily="2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defTabSz="1306220" rtl="0" eaLnBrk="1" latinLnBrk="0" hangingPunct="1">
              <a:spcBef>
                <a:spcPts val="200"/>
              </a:spcBef>
              <a:buClr>
                <a:schemeClr val="accent1"/>
              </a:buClr>
              <a:buFont typeface="GM Sans Regular" panose="02000503000000000004" pitchFamily="2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Source Sans Pro" panose="020B0503030403020204" pitchFamily="34" charset="0"/>
              </a:rPr>
              <a:t>Fase di </a:t>
            </a:r>
            <a:r>
              <a:rPr lang="it-IT" sz="3200" dirty="0" err="1">
                <a:latin typeface="Source Sans Pro" panose="020B0503030403020204" pitchFamily="34" charset="0"/>
              </a:rPr>
              <a:t>piantaggio</a:t>
            </a:r>
            <a:r>
              <a:rPr lang="it-IT" sz="3200" dirty="0">
                <a:latin typeface="Source Sans Pro" panose="020B0503030403020204" pitchFamily="34" charset="0"/>
              </a:rPr>
              <a:t> del paraolio</a:t>
            </a:r>
          </a:p>
          <a:p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6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365">
        <p:fade/>
      </p:transition>
    </mc:Choice>
    <mc:Fallback xmlns="">
      <p:transition spd="med" advTm="923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6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egnaposto contenuto 2">
            <a:extLst>
              <a:ext uri="{FF2B5EF4-FFF2-40B4-BE49-F238E27FC236}">
                <a16:creationId xmlns:a16="http://schemas.microsoft.com/office/drawing/2014/main" id="{14B40606-7AF1-4EE9-A8F1-6A6F59063D4D}"/>
              </a:ext>
            </a:extLst>
          </p:cNvPr>
          <p:cNvSpPr txBox="1">
            <a:spLocks/>
          </p:cNvSpPr>
          <p:nvPr/>
        </p:nvSpPr>
        <p:spPr>
          <a:xfrm>
            <a:off x="2359111" y="1527931"/>
            <a:ext cx="6869436" cy="469875"/>
          </a:xfrm>
          <a:prstGeom prst="rect">
            <a:avLst/>
          </a:prstGeom>
        </p:spPr>
        <p:txBody>
          <a:bodyPr/>
          <a:lstStyle>
            <a:lvl1pPr marL="398463" indent="-398463" algn="l" defTabSz="1306220" rtl="0" eaLnBrk="1" latinLnBrk="0" hangingPunct="1">
              <a:spcBef>
                <a:spcPts val="13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513" indent="-284163" algn="l" defTabSz="1306220" rtl="0" eaLnBrk="1" latinLnBrk="0" hangingPunct="1">
              <a:spcBef>
                <a:spcPts val="600"/>
              </a:spcBef>
              <a:buClr>
                <a:schemeClr val="accent1"/>
              </a:buClr>
              <a:buFont typeface="GM Sans Regular" panose="02000503000000000004" pitchFamily="2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0288" indent="-231775" algn="l" defTabSz="1306220" rtl="0" eaLnBrk="1" latinLnBrk="0" hangingPunct="1">
              <a:spcBef>
                <a:spcPts val="500"/>
              </a:spcBef>
              <a:buClr>
                <a:schemeClr val="accent1"/>
              </a:buClr>
              <a:buFont typeface="GM Sans Regular" panose="02000503000000000004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0188" algn="l" defTabSz="1306220" rtl="0" eaLnBrk="1" latinLnBrk="0" hangingPunct="1">
              <a:spcBef>
                <a:spcPts val="300"/>
              </a:spcBef>
              <a:buClr>
                <a:schemeClr val="accent1"/>
              </a:buClr>
              <a:buFont typeface="GM Sans Regular" panose="02000503000000000004" pitchFamily="2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defTabSz="1306220" rtl="0" eaLnBrk="1" latinLnBrk="0" hangingPunct="1">
              <a:spcBef>
                <a:spcPts val="200"/>
              </a:spcBef>
              <a:buClr>
                <a:schemeClr val="accent1"/>
              </a:buClr>
              <a:buFont typeface="GM Sans Regular" panose="02000503000000000004" pitchFamily="2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Source Sans Pro" panose="020B0503030403020204" pitchFamily="34" charset="0"/>
              </a:rPr>
              <a:t>Fase di </a:t>
            </a:r>
            <a:r>
              <a:rPr lang="it-IT" sz="3200" dirty="0" err="1">
                <a:latin typeface="Source Sans Pro" panose="020B0503030403020204" pitchFamily="34" charset="0"/>
              </a:rPr>
              <a:t>piantaggio</a:t>
            </a:r>
            <a:r>
              <a:rPr lang="it-IT" sz="3200" dirty="0">
                <a:latin typeface="Source Sans Pro" panose="020B0503030403020204" pitchFamily="34" charset="0"/>
              </a:rPr>
              <a:t> del cuscinetto</a:t>
            </a:r>
          </a:p>
          <a:p>
            <a:endParaRPr lang="it-IT" dirty="0"/>
          </a:p>
        </p:txBody>
      </p:sp>
      <p:grpSp>
        <p:nvGrpSpPr>
          <p:cNvPr id="67" name="Gruppo 66">
            <a:extLst>
              <a:ext uri="{FF2B5EF4-FFF2-40B4-BE49-F238E27FC236}">
                <a16:creationId xmlns:a16="http://schemas.microsoft.com/office/drawing/2014/main" id="{B79FEDCA-6B41-485F-B4E3-5C374098C2BC}"/>
              </a:ext>
            </a:extLst>
          </p:cNvPr>
          <p:cNvGrpSpPr>
            <a:grpSpLocks noChangeAspect="1"/>
          </p:cNvGrpSpPr>
          <p:nvPr/>
        </p:nvGrpSpPr>
        <p:grpSpPr>
          <a:xfrm>
            <a:off x="2432548" y="2174900"/>
            <a:ext cx="8745696" cy="5058000"/>
            <a:chOff x="3040323" y="4602671"/>
            <a:chExt cx="6254806" cy="3617415"/>
          </a:xfrm>
        </p:grpSpPr>
        <p:grpSp>
          <p:nvGrpSpPr>
            <p:cNvPr id="47" name="Gruppo 46">
              <a:extLst>
                <a:ext uri="{FF2B5EF4-FFF2-40B4-BE49-F238E27FC236}">
                  <a16:creationId xmlns:a16="http://schemas.microsoft.com/office/drawing/2014/main" id="{F4145D6E-6CC3-4F61-9061-09525E8373BA}"/>
                </a:ext>
              </a:extLst>
            </p:cNvPr>
            <p:cNvGrpSpPr/>
            <p:nvPr/>
          </p:nvGrpSpPr>
          <p:grpSpPr>
            <a:xfrm>
              <a:off x="3040323" y="4602671"/>
              <a:ext cx="6254806" cy="3617415"/>
              <a:chOff x="7700139" y="2311153"/>
              <a:chExt cx="6254806" cy="3617415"/>
            </a:xfrm>
          </p:grpSpPr>
          <p:pic>
            <p:nvPicPr>
              <p:cNvPr id="48" name="Immagine 47">
                <a:extLst>
                  <a:ext uri="{FF2B5EF4-FFF2-40B4-BE49-F238E27FC236}">
                    <a16:creationId xmlns:a16="http://schemas.microsoft.com/office/drawing/2014/main" id="{B92E4049-087D-46D8-9112-3B4D850123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9" r="1369"/>
              <a:stretch/>
            </p:blipFill>
            <p:spPr>
              <a:xfrm>
                <a:off x="7700139" y="2311153"/>
                <a:ext cx="6254806" cy="3617415"/>
              </a:xfrm>
              <a:prstGeom prst="rect">
                <a:avLst/>
              </a:prstGeom>
            </p:spPr>
          </p:pic>
          <p:sp>
            <p:nvSpPr>
              <p:cNvPr id="49" name="Casella di testo 2267">
                <a:extLst>
                  <a:ext uri="{FF2B5EF4-FFF2-40B4-BE49-F238E27FC236}">
                    <a16:creationId xmlns:a16="http://schemas.microsoft.com/office/drawing/2014/main" id="{FF88AC7F-5302-4522-84DD-3E16E3B48B07}"/>
                  </a:ext>
                </a:extLst>
              </p:cNvPr>
              <p:cNvSpPr txBox="1"/>
              <p:nvPr/>
            </p:nvSpPr>
            <p:spPr>
              <a:xfrm>
                <a:off x="13337795" y="2513707"/>
                <a:ext cx="454660" cy="434339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</a:pPr>
                <a:r>
                  <a:rPr lang="it-IT" sz="2800" b="1" dirty="0">
                    <a:solidFill>
                      <a:srgbClr val="FFC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endParaRPr lang="it-IT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5" name="Freccia in giù 64">
              <a:extLst>
                <a:ext uri="{FF2B5EF4-FFF2-40B4-BE49-F238E27FC236}">
                  <a16:creationId xmlns:a16="http://schemas.microsoft.com/office/drawing/2014/main" id="{375FAB95-6D97-47A1-9F25-093C2DB3AD91}"/>
                </a:ext>
              </a:extLst>
            </p:cNvPr>
            <p:cNvSpPr/>
            <p:nvPr/>
          </p:nvSpPr>
          <p:spPr>
            <a:xfrm>
              <a:off x="3539425" y="5640979"/>
              <a:ext cx="782320" cy="1940560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66" name="Casella di testo 2267">
              <a:extLst>
                <a:ext uri="{FF2B5EF4-FFF2-40B4-BE49-F238E27FC236}">
                  <a16:creationId xmlns:a16="http://schemas.microsoft.com/office/drawing/2014/main" id="{3AC01B4F-2348-46A1-829B-FFC02F24678D}"/>
                </a:ext>
              </a:extLst>
            </p:cNvPr>
            <p:cNvSpPr txBox="1"/>
            <p:nvPr/>
          </p:nvSpPr>
          <p:spPr>
            <a:xfrm>
              <a:off x="3189502" y="5112941"/>
              <a:ext cx="1467563" cy="43433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</a:pPr>
              <a:r>
                <a:rPr lang="it-IT" sz="2800" b="1" dirty="0">
                  <a:solidFill>
                    <a:srgbClr val="FFC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Piantaggio</a:t>
              </a:r>
              <a:endPara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10" y="129529"/>
            <a:ext cx="12114720" cy="1124160"/>
          </a:xfrm>
        </p:spPr>
        <p:txBody>
          <a:bodyPr/>
          <a:lstStyle/>
          <a:p>
            <a:r>
              <a:rPr lang="it-IT" sz="4800" dirty="0" err="1">
                <a:latin typeface="Source Sans Pro" panose="020B0503030403020204" pitchFamily="34" charset="0"/>
              </a:rPr>
              <a:t>Intelligent</a:t>
            </a:r>
            <a:r>
              <a:rPr lang="it-IT" sz="4800" dirty="0">
                <a:latin typeface="Source Sans Pro" panose="020B0503030403020204" pitchFamily="34" charset="0"/>
              </a:rPr>
              <a:t> </a:t>
            </a:r>
            <a:r>
              <a:rPr lang="it-IT" sz="4800" dirty="0" err="1">
                <a:latin typeface="Source Sans Pro" panose="020B0503030403020204" pitchFamily="34" charset="0"/>
              </a:rPr>
              <a:t>Poka</a:t>
            </a:r>
            <a:r>
              <a:rPr lang="it-IT" sz="4800" dirty="0">
                <a:latin typeface="Source Sans Pro" panose="020B0503030403020204" pitchFamily="34" charset="0"/>
              </a:rPr>
              <a:t> </a:t>
            </a:r>
            <a:r>
              <a:rPr lang="it-IT" sz="4800" dirty="0" err="1">
                <a:latin typeface="Source Sans Pro" panose="020B0503030403020204" pitchFamily="34" charset="0"/>
              </a:rPr>
              <a:t>Yoke</a:t>
            </a:r>
            <a:r>
              <a:rPr lang="it-IT" sz="4800" dirty="0">
                <a:latin typeface="Source Sans Pro" panose="020B0503030403020204" pitchFamily="34" charset="0"/>
              </a:rPr>
              <a:t>: il problema e la sfida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38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365">
        <p:fade/>
      </p:transition>
    </mc:Choice>
    <mc:Fallback xmlns="">
      <p:transition spd="med" advTm="923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10" y="129529"/>
            <a:ext cx="12114720" cy="1124160"/>
          </a:xfrm>
        </p:spPr>
        <p:txBody>
          <a:bodyPr/>
          <a:lstStyle/>
          <a:p>
            <a:r>
              <a:rPr lang="it-IT" sz="4800" dirty="0" err="1">
                <a:latin typeface="Source Sans Pro" panose="020B0503030403020204" pitchFamily="34" charset="0"/>
              </a:rPr>
              <a:t>Intelligent</a:t>
            </a:r>
            <a:r>
              <a:rPr lang="it-IT" sz="4800" dirty="0">
                <a:latin typeface="Source Sans Pro" panose="020B0503030403020204" pitchFamily="34" charset="0"/>
              </a:rPr>
              <a:t> </a:t>
            </a:r>
            <a:r>
              <a:rPr lang="it-IT" sz="4800" dirty="0" err="1">
                <a:latin typeface="Source Sans Pro" panose="020B0503030403020204" pitchFamily="34" charset="0"/>
              </a:rPr>
              <a:t>Poka</a:t>
            </a:r>
            <a:r>
              <a:rPr lang="it-IT" sz="4800" dirty="0">
                <a:latin typeface="Source Sans Pro" panose="020B0503030403020204" pitchFamily="34" charset="0"/>
              </a:rPr>
              <a:t> </a:t>
            </a:r>
            <a:r>
              <a:rPr lang="it-IT" sz="4800" dirty="0" err="1">
                <a:latin typeface="Source Sans Pro" panose="020B0503030403020204" pitchFamily="34" charset="0"/>
              </a:rPr>
              <a:t>Yoke</a:t>
            </a:r>
            <a:r>
              <a:rPr lang="it-IT" sz="4800" dirty="0">
                <a:latin typeface="Source Sans Pro" panose="020B0503030403020204" pitchFamily="34" charset="0"/>
              </a:rPr>
              <a:t>: il problema e la sfida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FE01DE75-70A4-40D8-95F1-E5F45B6186FB}"/>
              </a:ext>
            </a:extLst>
          </p:cNvPr>
          <p:cNvGrpSpPr/>
          <p:nvPr/>
        </p:nvGrpSpPr>
        <p:grpSpPr>
          <a:xfrm>
            <a:off x="535542" y="2069435"/>
            <a:ext cx="13559315" cy="5162198"/>
            <a:chOff x="4013653" y="1941256"/>
            <a:chExt cx="13559315" cy="5162198"/>
          </a:xfrm>
        </p:grpSpPr>
        <p:sp>
          <p:nvSpPr>
            <p:cNvPr id="68" name="Segnaposto contenuto 2">
              <a:extLst>
                <a:ext uri="{FF2B5EF4-FFF2-40B4-BE49-F238E27FC236}">
                  <a16:creationId xmlns:a16="http://schemas.microsoft.com/office/drawing/2014/main" id="{8AF1B383-6F3A-4CBB-BEF8-5AD522C797A1}"/>
                </a:ext>
              </a:extLst>
            </p:cNvPr>
            <p:cNvSpPr txBox="1">
              <a:spLocks/>
            </p:cNvSpPr>
            <p:nvPr/>
          </p:nvSpPr>
          <p:spPr>
            <a:xfrm>
              <a:off x="12987003" y="1941256"/>
              <a:ext cx="4585965" cy="5162198"/>
            </a:xfrm>
            <a:prstGeom prst="rect">
              <a:avLst/>
            </a:prstGeom>
          </p:spPr>
          <p:txBody>
            <a:bodyPr/>
            <a:lstStyle>
              <a:lvl1pPr marL="398463" indent="-398463" algn="l" defTabSz="1306220" rtl="0" eaLnBrk="1" latinLnBrk="0" hangingPunct="1">
                <a:spcBef>
                  <a:spcPts val="13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98513" indent="-284163" algn="l" defTabSz="130622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30288" indent="-231775" algn="l" defTabSz="130622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60475" indent="-230188" algn="l" defTabSz="130622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82725" indent="-222250" algn="l" defTabSz="130622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592106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45216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98327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51437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it-IT" dirty="0">
                  <a:latin typeface="Source Sans Pro" panose="020B0503030403020204" pitchFamily="34" charset="0"/>
                </a:rPr>
                <a:t>Difetti dovuti a montaggio errato del paraolio a causa di: 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it-IT" dirty="0">
                  <a:latin typeface="Source Sans Pro" panose="020B0503030403020204" pitchFamily="34" charset="0"/>
                </a:rPr>
                <a:t>Difficoltà nel riconoscere il lato del paraolio; 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it-IT" dirty="0">
                  <a:latin typeface="Source Sans Pro" panose="020B0503030403020204" pitchFamily="34" charset="0"/>
                </a:rPr>
                <a:t>Fatica dell’operatore a fine turno;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it-IT" dirty="0">
                  <a:latin typeface="Source Sans Pro" panose="020B0503030403020204" pitchFamily="34" charset="0"/>
                </a:rPr>
                <a:t>Difficoltà nell’ispezione visiva del paraolio dopo il suo montaggio;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it-IT" dirty="0">
                  <a:latin typeface="Source Sans Pro" panose="020B0503030403020204" pitchFamily="34" charset="0"/>
                </a:rPr>
                <a:t>Intercettazione del paraolio montato a rovescio non garantita dal test pneumatico. </a:t>
              </a:r>
            </a:p>
          </p:txBody>
        </p:sp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9D1E1043-A701-4F9E-BC30-5FD77B3E12E6}"/>
                </a:ext>
              </a:extLst>
            </p:cNvPr>
            <p:cNvGrpSpPr/>
            <p:nvPr/>
          </p:nvGrpSpPr>
          <p:grpSpPr>
            <a:xfrm>
              <a:off x="4013653" y="2715983"/>
              <a:ext cx="8745694" cy="3390433"/>
              <a:chOff x="-6639832" y="7491996"/>
              <a:chExt cx="8745694" cy="3390433"/>
            </a:xfrm>
          </p:grpSpPr>
          <p:grpSp>
            <p:nvGrpSpPr>
              <p:cNvPr id="4" name="Gruppo 3">
                <a:extLst>
                  <a:ext uri="{FF2B5EF4-FFF2-40B4-BE49-F238E27FC236}">
                    <a16:creationId xmlns:a16="http://schemas.microsoft.com/office/drawing/2014/main" id="{1EDA7965-E66A-40F0-9307-CEA99D96292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-6639832" y="7491996"/>
                <a:ext cx="8745694" cy="3390433"/>
                <a:chOff x="-7406050" y="8012592"/>
                <a:chExt cx="9658165" cy="3744170"/>
              </a:xfrm>
            </p:grpSpPr>
            <p:pic>
              <p:nvPicPr>
                <p:cNvPr id="72" name="Immagine 71">
                  <a:extLst>
                    <a:ext uri="{FF2B5EF4-FFF2-40B4-BE49-F238E27FC236}">
                      <a16:creationId xmlns:a16="http://schemas.microsoft.com/office/drawing/2014/main" id="{624E0E2B-C5B9-4ADA-8298-C066DBE70E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022" r="13676"/>
                <a:stretch/>
              </p:blipFill>
              <p:spPr>
                <a:xfrm>
                  <a:off x="-2494033" y="8012592"/>
                  <a:ext cx="4746148" cy="3744170"/>
                </a:xfrm>
                <a:prstGeom prst="rect">
                  <a:avLst/>
                </a:prstGeom>
              </p:spPr>
            </p:pic>
            <p:pic>
              <p:nvPicPr>
                <p:cNvPr id="74" name="Immagine 73">
                  <a:extLst>
                    <a:ext uri="{FF2B5EF4-FFF2-40B4-BE49-F238E27FC236}">
                      <a16:creationId xmlns:a16="http://schemas.microsoft.com/office/drawing/2014/main" id="{9BFDF19F-E57F-4178-B7BD-21D64430C4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893" r="13893"/>
                <a:stretch/>
              </p:blipFill>
              <p:spPr>
                <a:xfrm>
                  <a:off x="-7406050" y="8012592"/>
                  <a:ext cx="4806795" cy="3744170"/>
                </a:xfrm>
                <a:prstGeom prst="rect">
                  <a:avLst/>
                </a:prstGeom>
              </p:spPr>
            </p:pic>
          </p:grpSp>
          <p:pic>
            <p:nvPicPr>
              <p:cNvPr id="6" name="Elemento grafico 5" descr="Pollice su">
                <a:extLst>
                  <a:ext uri="{FF2B5EF4-FFF2-40B4-BE49-F238E27FC236}">
                    <a16:creationId xmlns:a16="http://schemas.microsoft.com/office/drawing/2014/main" id="{1FB4F382-E4EC-401B-88CA-3C985A757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6468203" y="758839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1" name="Elemento grafico 30" descr="Pollice su">
                <a:extLst>
                  <a:ext uri="{FF2B5EF4-FFF2-40B4-BE49-F238E27FC236}">
                    <a16:creationId xmlns:a16="http://schemas.microsoft.com/office/drawing/2014/main" id="{32E2DF94-7F89-461D-A7B6-381CCE96B0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flipV="1">
                <a:off x="-1950262" y="7628233"/>
                <a:ext cx="917987" cy="917987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68342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365">
        <p:fade/>
      </p:transition>
    </mc:Choice>
    <mc:Fallback xmlns="">
      <p:transition spd="med" advTm="923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8FE413-5C53-4A1E-9E2A-942669483DE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Requisiti del sistema: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Scalabile;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Di facile manutenzione;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Riconoscere il posizionamento del paraolio </a:t>
            </a:r>
            <a:r>
              <a:rPr lang="it-IT" i="1" dirty="0"/>
              <a:t>al volo;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Validazione da eseguire </a:t>
            </a:r>
            <a:r>
              <a:rPr lang="it-IT" i="1" dirty="0"/>
              <a:t>prima </a:t>
            </a:r>
            <a:r>
              <a:rPr lang="it-IT" dirty="0"/>
              <a:t>del posizionamento del cuscinetto;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Proattivo.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10" y="124290"/>
            <a:ext cx="12114720" cy="1124160"/>
          </a:xfrm>
        </p:spPr>
        <p:txBody>
          <a:bodyPr/>
          <a:lstStyle/>
          <a:p>
            <a:r>
              <a:rPr lang="it-IT" sz="4800" dirty="0"/>
              <a:t>La soluzione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737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584">
        <p:fade/>
      </p:transition>
    </mc:Choice>
    <mc:Fallback xmlns="">
      <p:transition spd="med" advTm="465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o 30">
            <a:extLst>
              <a:ext uri="{FF2B5EF4-FFF2-40B4-BE49-F238E27FC236}">
                <a16:creationId xmlns:a16="http://schemas.microsoft.com/office/drawing/2014/main" id="{569078D6-DD79-4D61-AEA1-C7ED4F86C259}"/>
              </a:ext>
            </a:extLst>
          </p:cNvPr>
          <p:cNvGrpSpPr>
            <a:grpSpLocks noChangeAspect="1"/>
          </p:cNvGrpSpPr>
          <p:nvPr/>
        </p:nvGrpSpPr>
        <p:grpSpPr>
          <a:xfrm>
            <a:off x="3882862" y="1555294"/>
            <a:ext cx="6864675" cy="4870178"/>
            <a:chOff x="883920" y="2637841"/>
            <a:chExt cx="6431280" cy="4562704"/>
          </a:xfrm>
        </p:grpSpPr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BC08F65A-489A-4FBD-9463-6EF36B7DE1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4116" y="3697241"/>
              <a:ext cx="6222319" cy="3503304"/>
              <a:chOff x="1015084" y="3936259"/>
              <a:chExt cx="5395595" cy="3037840"/>
            </a:xfrm>
          </p:grpSpPr>
          <p:pic>
            <p:nvPicPr>
              <p:cNvPr id="25" name="Immagine 24">
                <a:extLst>
                  <a:ext uri="{FF2B5EF4-FFF2-40B4-BE49-F238E27FC236}">
                    <a16:creationId xmlns:a16="http://schemas.microsoft.com/office/drawing/2014/main" id="{F99146C8-6CCD-4B66-96FC-AFD172D7C291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355" y="3936259"/>
                <a:ext cx="2590165" cy="1456690"/>
              </a:xfrm>
              <a:prstGeom prst="rect">
                <a:avLst/>
              </a:prstGeom>
            </p:spPr>
          </p:pic>
          <p:pic>
            <p:nvPicPr>
              <p:cNvPr id="26" name="Immagine 25">
                <a:extLst>
                  <a:ext uri="{FF2B5EF4-FFF2-40B4-BE49-F238E27FC236}">
                    <a16:creationId xmlns:a16="http://schemas.microsoft.com/office/drawing/2014/main" id="{F327A773-4FE8-4C3E-A8F0-C8EC5A849024}"/>
                  </a:ext>
                </a:extLst>
              </p:cNvPr>
              <p:cNvPicPr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5084" y="5516774"/>
                <a:ext cx="2590165" cy="1457325"/>
              </a:xfrm>
              <a:prstGeom prst="rect">
                <a:avLst/>
              </a:prstGeom>
            </p:spPr>
          </p:pic>
          <p:pic>
            <p:nvPicPr>
              <p:cNvPr id="27" name="Immagine 26">
                <a:extLst>
                  <a:ext uri="{FF2B5EF4-FFF2-40B4-BE49-F238E27FC236}">
                    <a16:creationId xmlns:a16="http://schemas.microsoft.com/office/drawing/2014/main" id="{241455E7-C6CC-4D49-950F-99163F31D669}"/>
                  </a:ext>
                </a:extLst>
              </p:cNvPr>
              <p:cNvPicPr/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0514" y="3936260"/>
                <a:ext cx="2590165" cy="1457325"/>
              </a:xfrm>
              <a:prstGeom prst="rect">
                <a:avLst/>
              </a:prstGeom>
            </p:spPr>
          </p:pic>
          <p:pic>
            <p:nvPicPr>
              <p:cNvPr id="28" name="Immagine 27">
                <a:extLst>
                  <a:ext uri="{FF2B5EF4-FFF2-40B4-BE49-F238E27FC236}">
                    <a16:creationId xmlns:a16="http://schemas.microsoft.com/office/drawing/2014/main" id="{6629AFAF-A446-45A3-AF31-C3C5F97E7FBF}"/>
                  </a:ext>
                </a:extLst>
              </p:cNvPr>
              <p:cNvPicPr/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0514" y="5512330"/>
                <a:ext cx="2590165" cy="1457325"/>
              </a:xfrm>
              <a:prstGeom prst="rect">
                <a:avLst/>
              </a:prstGeom>
            </p:spPr>
          </p:pic>
        </p:grpSp>
        <p:sp>
          <p:nvSpPr>
            <p:cNvPr id="29" name="Segnaposto contenuto 2">
              <a:extLst>
                <a:ext uri="{FF2B5EF4-FFF2-40B4-BE49-F238E27FC236}">
                  <a16:creationId xmlns:a16="http://schemas.microsoft.com/office/drawing/2014/main" id="{DA4B7CF8-F681-40E0-839E-6983176FEC92}"/>
                </a:ext>
              </a:extLst>
            </p:cNvPr>
            <p:cNvSpPr txBox="1">
              <a:spLocks/>
            </p:cNvSpPr>
            <p:nvPr/>
          </p:nvSpPr>
          <p:spPr>
            <a:xfrm>
              <a:off x="883920" y="2637841"/>
              <a:ext cx="6431280" cy="812370"/>
            </a:xfrm>
            <a:prstGeom prst="rect">
              <a:avLst/>
            </a:prstGeom>
          </p:spPr>
          <p:txBody>
            <a:bodyPr/>
            <a:lstStyle>
              <a:lvl1pPr marL="398463" indent="-398463" algn="l" defTabSz="1306220" rtl="0" eaLnBrk="1" latinLnBrk="0" hangingPunct="1">
                <a:spcBef>
                  <a:spcPts val="13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98513" indent="-284163" algn="l" defTabSz="130622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30288" indent="-231775" algn="l" defTabSz="130622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60475" indent="-230188" algn="l" defTabSz="130622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82725" indent="-222250" algn="l" defTabSz="130622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592106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45216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98327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51437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it-IT" sz="3200" dirty="0">
                  <a:latin typeface="Source Sans Pro" panose="020B0503030403020204" pitchFamily="34" charset="0"/>
                </a:rPr>
                <a:t>Il sistema deve riconoscere il paraolio anche in posizione </a:t>
              </a:r>
              <a:r>
                <a:rPr lang="it-IT" sz="3200" i="1" dirty="0">
                  <a:latin typeface="Source Sans Pro" panose="020B0503030403020204" pitchFamily="34" charset="0"/>
                </a:rPr>
                <a:t>disassata</a:t>
              </a:r>
              <a:r>
                <a:rPr lang="it-IT" sz="3200" dirty="0">
                  <a:latin typeface="Source Sans Pro" panose="020B0503030403020204" pitchFamily="34" charset="0"/>
                </a:rPr>
                <a:t>.</a:t>
              </a: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10" y="124290"/>
            <a:ext cx="12114720" cy="1124160"/>
          </a:xfrm>
        </p:spPr>
        <p:txBody>
          <a:bodyPr/>
          <a:lstStyle/>
          <a:p>
            <a:r>
              <a:rPr lang="it-IT" sz="4800" dirty="0"/>
              <a:t>La soluzione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149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584">
        <p:fade/>
      </p:transition>
    </mc:Choice>
    <mc:Fallback xmlns="">
      <p:transition spd="med" advTm="465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-0.23014 -0.0395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13" y="-19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o 30">
            <a:extLst>
              <a:ext uri="{FF2B5EF4-FFF2-40B4-BE49-F238E27FC236}">
                <a16:creationId xmlns:a16="http://schemas.microsoft.com/office/drawing/2014/main" id="{569078D6-DD79-4D61-AEA1-C7ED4F86C259}"/>
              </a:ext>
            </a:extLst>
          </p:cNvPr>
          <p:cNvGrpSpPr>
            <a:grpSpLocks noChangeAspect="1"/>
          </p:cNvGrpSpPr>
          <p:nvPr/>
        </p:nvGrpSpPr>
        <p:grpSpPr>
          <a:xfrm>
            <a:off x="672413" y="1511875"/>
            <a:ext cx="6864675" cy="4870178"/>
            <a:chOff x="883920" y="2637841"/>
            <a:chExt cx="6431280" cy="4562704"/>
          </a:xfrm>
        </p:grpSpPr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BC08F65A-489A-4FBD-9463-6EF36B7DE1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4116" y="3697241"/>
              <a:ext cx="6222319" cy="3503304"/>
              <a:chOff x="1015084" y="3936259"/>
              <a:chExt cx="5395595" cy="3037840"/>
            </a:xfrm>
          </p:grpSpPr>
          <p:pic>
            <p:nvPicPr>
              <p:cNvPr id="25" name="Immagine 24">
                <a:extLst>
                  <a:ext uri="{FF2B5EF4-FFF2-40B4-BE49-F238E27FC236}">
                    <a16:creationId xmlns:a16="http://schemas.microsoft.com/office/drawing/2014/main" id="{F99146C8-6CCD-4B66-96FC-AFD172D7C291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355" y="3936259"/>
                <a:ext cx="2590165" cy="1456690"/>
              </a:xfrm>
              <a:prstGeom prst="rect">
                <a:avLst/>
              </a:prstGeom>
            </p:spPr>
          </p:pic>
          <p:pic>
            <p:nvPicPr>
              <p:cNvPr id="26" name="Immagine 25">
                <a:extLst>
                  <a:ext uri="{FF2B5EF4-FFF2-40B4-BE49-F238E27FC236}">
                    <a16:creationId xmlns:a16="http://schemas.microsoft.com/office/drawing/2014/main" id="{F327A773-4FE8-4C3E-A8F0-C8EC5A849024}"/>
                  </a:ext>
                </a:extLst>
              </p:cNvPr>
              <p:cNvPicPr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5084" y="5516774"/>
                <a:ext cx="2590165" cy="1457325"/>
              </a:xfrm>
              <a:prstGeom prst="rect">
                <a:avLst/>
              </a:prstGeom>
            </p:spPr>
          </p:pic>
          <p:pic>
            <p:nvPicPr>
              <p:cNvPr id="27" name="Immagine 26">
                <a:extLst>
                  <a:ext uri="{FF2B5EF4-FFF2-40B4-BE49-F238E27FC236}">
                    <a16:creationId xmlns:a16="http://schemas.microsoft.com/office/drawing/2014/main" id="{241455E7-C6CC-4D49-950F-99163F31D669}"/>
                  </a:ext>
                </a:extLst>
              </p:cNvPr>
              <p:cNvPicPr/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0514" y="3936260"/>
                <a:ext cx="2590165" cy="1457325"/>
              </a:xfrm>
              <a:prstGeom prst="rect">
                <a:avLst/>
              </a:prstGeom>
            </p:spPr>
          </p:pic>
          <p:pic>
            <p:nvPicPr>
              <p:cNvPr id="28" name="Immagine 27">
                <a:extLst>
                  <a:ext uri="{FF2B5EF4-FFF2-40B4-BE49-F238E27FC236}">
                    <a16:creationId xmlns:a16="http://schemas.microsoft.com/office/drawing/2014/main" id="{6629AFAF-A446-45A3-AF31-C3C5F97E7FBF}"/>
                  </a:ext>
                </a:extLst>
              </p:cNvPr>
              <p:cNvPicPr/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0514" y="5512330"/>
                <a:ext cx="2590165" cy="1457325"/>
              </a:xfrm>
              <a:prstGeom prst="rect">
                <a:avLst/>
              </a:prstGeom>
            </p:spPr>
          </p:pic>
        </p:grpSp>
        <p:sp>
          <p:nvSpPr>
            <p:cNvPr id="29" name="Segnaposto contenuto 2">
              <a:extLst>
                <a:ext uri="{FF2B5EF4-FFF2-40B4-BE49-F238E27FC236}">
                  <a16:creationId xmlns:a16="http://schemas.microsoft.com/office/drawing/2014/main" id="{DA4B7CF8-F681-40E0-839E-6983176FEC92}"/>
                </a:ext>
              </a:extLst>
            </p:cNvPr>
            <p:cNvSpPr txBox="1">
              <a:spLocks/>
            </p:cNvSpPr>
            <p:nvPr/>
          </p:nvSpPr>
          <p:spPr>
            <a:xfrm>
              <a:off x="883920" y="2637841"/>
              <a:ext cx="6431280" cy="812370"/>
            </a:xfrm>
            <a:prstGeom prst="rect">
              <a:avLst/>
            </a:prstGeom>
          </p:spPr>
          <p:txBody>
            <a:bodyPr/>
            <a:lstStyle>
              <a:lvl1pPr marL="398463" indent="-398463" algn="l" defTabSz="1306220" rtl="0" eaLnBrk="1" latinLnBrk="0" hangingPunct="1">
                <a:spcBef>
                  <a:spcPts val="13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98513" indent="-284163" algn="l" defTabSz="130622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30288" indent="-231775" algn="l" defTabSz="130622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60475" indent="-230188" algn="l" defTabSz="130622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82725" indent="-222250" algn="l" defTabSz="130622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592106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45216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98327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51437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it-IT" sz="3200" dirty="0">
                  <a:latin typeface="Source Sans Pro" panose="020B0503030403020204" pitchFamily="34" charset="0"/>
                </a:rPr>
                <a:t>Il sistema deve riconoscere il paraolio anche in posizione </a:t>
              </a:r>
              <a:r>
                <a:rPr lang="it-IT" sz="3200" i="1" dirty="0">
                  <a:latin typeface="Source Sans Pro" panose="020B0503030403020204" pitchFamily="34" charset="0"/>
                </a:rPr>
                <a:t>disassata</a:t>
              </a:r>
              <a:r>
                <a:rPr lang="it-IT" sz="3200" dirty="0">
                  <a:latin typeface="Source Sans Pro" panose="020B0503030403020204" pitchFamily="34" charset="0"/>
                </a:rPr>
                <a:t>.</a:t>
              </a: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10" y="124290"/>
            <a:ext cx="12114720" cy="1124160"/>
          </a:xfrm>
        </p:spPr>
        <p:txBody>
          <a:bodyPr/>
          <a:lstStyle/>
          <a:p>
            <a:r>
              <a:rPr lang="it-IT" sz="4800" dirty="0"/>
              <a:t>La soluzione 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F6745907-9F90-4AE3-9513-41843558EA02}"/>
              </a:ext>
            </a:extLst>
          </p:cNvPr>
          <p:cNvGrpSpPr>
            <a:grpSpLocks noChangeAspect="1"/>
          </p:cNvGrpSpPr>
          <p:nvPr/>
        </p:nvGrpSpPr>
        <p:grpSpPr>
          <a:xfrm>
            <a:off x="7706360" y="2472605"/>
            <a:ext cx="6298037" cy="3542646"/>
            <a:chOff x="4876482" y="2900292"/>
            <a:chExt cx="4996579" cy="2488350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0ECBE46D-CCB7-462A-BFFC-88DB9A9A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6482" y="2900292"/>
              <a:ext cx="4996579" cy="24883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29FBED87-ED38-46F6-92ED-EECF55E9C34F}"/>
                </a:ext>
              </a:extLst>
            </p:cNvPr>
            <p:cNvSpPr/>
            <p:nvPr/>
          </p:nvSpPr>
          <p:spPr>
            <a:xfrm>
              <a:off x="6705913" y="3732592"/>
              <a:ext cx="771043" cy="899949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FEBC3418-830C-46B2-86E4-21D53B10E485}"/>
                </a:ext>
              </a:extLst>
            </p:cNvPr>
            <p:cNvSpPr/>
            <p:nvPr/>
          </p:nvSpPr>
          <p:spPr>
            <a:xfrm>
              <a:off x="5607688" y="3880748"/>
              <a:ext cx="1013956" cy="1260014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9" name="Casella di testo 2270">
              <a:extLst>
                <a:ext uri="{FF2B5EF4-FFF2-40B4-BE49-F238E27FC236}">
                  <a16:creationId xmlns:a16="http://schemas.microsoft.com/office/drawing/2014/main" id="{D9656349-1F52-4DFC-ACBA-1BBA5F8D5E4E}"/>
                </a:ext>
              </a:extLst>
            </p:cNvPr>
            <p:cNvSpPr txBox="1"/>
            <p:nvPr/>
          </p:nvSpPr>
          <p:spPr>
            <a:xfrm>
              <a:off x="5411446" y="3786973"/>
              <a:ext cx="469900" cy="29781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it-IT" sz="1800" b="1" dirty="0">
                  <a:solidFill>
                    <a:srgbClr val="FFC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endParaRPr lang="it-I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Casella di testo 2271">
              <a:extLst>
                <a:ext uri="{FF2B5EF4-FFF2-40B4-BE49-F238E27FC236}">
                  <a16:creationId xmlns:a16="http://schemas.microsoft.com/office/drawing/2014/main" id="{BD2766ED-B396-4246-8B53-F7208269B7C6}"/>
                </a:ext>
              </a:extLst>
            </p:cNvPr>
            <p:cNvSpPr txBox="1"/>
            <p:nvPr/>
          </p:nvSpPr>
          <p:spPr>
            <a:xfrm>
              <a:off x="7184264" y="4474337"/>
              <a:ext cx="469900" cy="29781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it-IT" sz="1800" b="1" dirty="0">
                  <a:solidFill>
                    <a:srgbClr val="FFC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endParaRPr lang="it-I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4794F74-0DE6-456B-8A87-4C11B106D6EE}"/>
              </a:ext>
            </a:extLst>
          </p:cNvPr>
          <p:cNvGrpSpPr/>
          <p:nvPr/>
        </p:nvGrpSpPr>
        <p:grpSpPr>
          <a:xfrm>
            <a:off x="1519625" y="6741447"/>
            <a:ext cx="11591150" cy="995917"/>
            <a:chOff x="1487369" y="6339650"/>
            <a:chExt cx="11591150" cy="1239520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54DBA6-FABB-4535-BB64-46576EFFA11A}"/>
                </a:ext>
              </a:extLst>
            </p:cNvPr>
            <p:cNvSpPr txBox="1"/>
            <p:nvPr/>
          </p:nvSpPr>
          <p:spPr>
            <a:xfrm>
              <a:off x="2269689" y="6681485"/>
              <a:ext cx="10808830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it-IT" sz="3600" dirty="0">
                  <a:latin typeface="Source Sans Pro" panose="020B0503030403020204" pitchFamily="34" charset="0"/>
                </a:rPr>
                <a:t>Computer Vision &amp; </a:t>
              </a:r>
              <a:r>
                <a:rPr lang="it-IT" sz="3600" dirty="0" err="1">
                  <a:latin typeface="Source Sans Pro" panose="020B0503030403020204" pitchFamily="34" charset="0"/>
                </a:rPr>
                <a:t>Convolutional</a:t>
              </a:r>
              <a:r>
                <a:rPr lang="it-IT" sz="3600" dirty="0">
                  <a:latin typeface="Source Sans Pro" panose="020B0503030403020204" pitchFamily="34" charset="0"/>
                </a:rPr>
                <a:t> </a:t>
              </a:r>
              <a:r>
                <a:rPr lang="it-IT" sz="3600" dirty="0" err="1">
                  <a:latin typeface="Source Sans Pro" panose="020B0503030403020204" pitchFamily="34" charset="0"/>
                </a:rPr>
                <a:t>Neural</a:t>
              </a:r>
              <a:r>
                <a:rPr lang="it-IT" sz="3600" dirty="0">
                  <a:latin typeface="Source Sans Pro" panose="020B0503030403020204" pitchFamily="34" charset="0"/>
                </a:rPr>
                <a:t> Network - CNN</a:t>
              </a:r>
            </a:p>
          </p:txBody>
        </p:sp>
        <p:sp>
          <p:nvSpPr>
            <p:cNvPr id="13" name="Gallone 5">
              <a:extLst>
                <a:ext uri="{FF2B5EF4-FFF2-40B4-BE49-F238E27FC236}">
                  <a16:creationId xmlns:a16="http://schemas.microsoft.com/office/drawing/2014/main" id="{758FE2F7-22AB-4C73-8321-9B91BFAF64CD}"/>
                </a:ext>
              </a:extLst>
            </p:cNvPr>
            <p:cNvSpPr/>
            <p:nvPr/>
          </p:nvSpPr>
          <p:spPr>
            <a:xfrm>
              <a:off x="1487369" y="6339650"/>
              <a:ext cx="548640" cy="1239520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chemeClr val="tx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3319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584">
        <p:fade/>
      </p:transition>
    </mc:Choice>
    <mc:Fallback xmlns="">
      <p:transition spd="med" advTm="465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46914E-6 L -0.23014 -0.0395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13" y="-198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6|1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6|1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6|1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3.2|2.4|23.7|4.3|13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3.2|2.4|23.7|4.3|13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4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28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|3.9|2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|3.9|2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|3.9|2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|3.9|2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|13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|13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|13.5"/>
</p:tagLst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B51C725F67A04A97D2865F2A0CC0F7" ma:contentTypeVersion="29" ma:contentTypeDescription="Create a new document." ma:contentTypeScope="" ma:versionID="3205b31812634f46fb1a21d27e680498">
  <xsd:schema xmlns:xsd="http://www.w3.org/2001/XMLSchema" xmlns:xs="http://www.w3.org/2001/XMLSchema" xmlns:p="http://schemas.microsoft.com/office/2006/metadata/properties" xmlns:ns2="9d26bab6-71e6-40b7-baa8-7d8fd5ba3d93" xmlns:ns3="8059F9B9-A4E3-42CA-B061-CCAFB62D2189" xmlns:ns4="78f2b7ec-8125-49dc-b971-605636c510c4" xmlns:ns5="e7d65ad5-9b2a-4afc-9314-04896c521520" xmlns:ns6="8059f9b9-a4e3-42ca-b061-ccafb62d2189" targetNamespace="http://schemas.microsoft.com/office/2006/metadata/properties" ma:root="true" ma:fieldsID="a7a6596bdcbf4b28c28f8939929bb09a" ns2:_="" ns3:_="" ns4:_="" ns5:_="" ns6:_="">
    <xsd:import namespace="9d26bab6-71e6-40b7-baa8-7d8fd5ba3d93"/>
    <xsd:import namespace="8059F9B9-A4E3-42CA-B061-CCAFB62D2189"/>
    <xsd:import namespace="78f2b7ec-8125-49dc-b971-605636c510c4"/>
    <xsd:import namespace="e7d65ad5-9b2a-4afc-9314-04896c521520"/>
    <xsd:import namespace="8059f9b9-a4e3-42ca-b061-ccafb62d2189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3:Target_x0020_Audiences" minOccurs="0"/>
                <xsd:element ref="ns4:SharedWithUsers" minOccurs="0"/>
                <xsd:element ref="ns4:SharedWithDetails" minOccurs="0"/>
                <xsd:element ref="ns5:_dlc_DocId" minOccurs="0"/>
                <xsd:element ref="ns5:_dlc_DocIdUrl" minOccurs="0"/>
                <xsd:element ref="ns5:_dlc_DocIdPersistId" minOccurs="0"/>
                <xsd:element ref="ns6:MediaServiceMetadata" minOccurs="0"/>
                <xsd:element ref="ns6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26bab6-71e6-40b7-baa8-7d8fd5ba3d93" elementFormDefault="qualified">
    <xsd:import namespace="http://schemas.microsoft.com/office/2006/documentManagement/types"/>
    <xsd:import namespace="http://schemas.microsoft.com/office/infopath/2007/PartnerControls"/>
    <xsd:element name="TaxCatchAll" ma:index="2" nillable="true" ma:displayName="Taxonomy Catch All Column" ma:hidden="true" ma:list="{38bfb873-3ebb-460f-b1ce-f118e6dc5928}" ma:internalName="TaxCatchAll" ma:showField="CatchAllData" ma:web="e7d65ad5-9b2a-4afc-9314-04896c52152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3" nillable="true" ma:displayName="Taxonomy Catch All Column1" ma:hidden="true" ma:list="{38bfb873-3ebb-460f-b1ce-f118e6dc5928}" ma:internalName="TaxCatchAllLabel" ma:readOnly="true" ma:showField="CatchAllDataLabel" ma:web="e7d65ad5-9b2a-4afc-9314-04896c52152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59F9B9-A4E3-42CA-B061-CCAFB62D2189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10" nillable="true" ma:displayName="Target Audiences" ma:internalName="Target_x0020_Audiences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f2b7ec-8125-49dc-b971-605636c510c4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d65ad5-9b2a-4afc-9314-04896c521520" elementFormDefault="qualified">
    <xsd:import namespace="http://schemas.microsoft.com/office/2006/documentManagement/types"/>
    <xsd:import namespace="http://schemas.microsoft.com/office/infopath/2007/PartnerControls"/>
    <xsd:element name="_dlc_DocId" ma:index="13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4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5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59f9b9-a4e3-42ca-b061-ccafb62d21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d26bab6-71e6-40b7-baa8-7d8fd5ba3d93"/>
    <_dlc_DocId xmlns="e7d65ad5-9b2a-4afc-9314-04896c521520">24VUCADM6XJE-48454027-34</_dlc_DocId>
    <_dlc_DocIdUrl xmlns="e7d65ad5-9b2a-4afc-9314-04896c521520">
      <Url>https://dananet.sharepoint.com/sites/corp/comm/_layouts/15/DocIdRedir.aspx?ID=24VUCADM6XJE-48454027-34</Url>
      <Description>24VUCADM6XJE-48454027-34</Description>
    </_dlc_DocIdUrl>
    <Target_x0020_Audiences xmlns="8059F9B9-A4E3-42CA-B061-CCAFB62D2189" xsi:nil="true"/>
    <SharedWithUsers xmlns="78f2b7ec-8125-49dc-b971-605636c510c4">
      <UserInfo>
        <DisplayName>Rakovic, John</DisplayName>
        <AccountId>13894</AccountId>
        <AccountType/>
      </UserInfo>
    </SharedWithUsers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?mso-contentType ?>
<SharedContentType xmlns="Microsoft.SharePoint.Taxonomy.ContentTypeSync" SourceId="1b661f70-d1f9-4e49-85c2-561b5923a7de" ContentTypeId="0x01" PreviousValue="false"/>
</file>

<file path=customXml/itemProps1.xml><?xml version="1.0" encoding="utf-8"?>
<ds:datastoreItem xmlns:ds="http://schemas.openxmlformats.org/officeDocument/2006/customXml" ds:itemID="{16DD2C8C-AF0D-4E1F-9B7D-02ED85742D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26bab6-71e6-40b7-baa8-7d8fd5ba3d93"/>
    <ds:schemaRef ds:uri="8059F9B9-A4E3-42CA-B061-CCAFB62D2189"/>
    <ds:schemaRef ds:uri="78f2b7ec-8125-49dc-b971-605636c510c4"/>
    <ds:schemaRef ds:uri="e7d65ad5-9b2a-4afc-9314-04896c521520"/>
    <ds:schemaRef ds:uri="8059f9b9-a4e3-42ca-b061-ccafb62d21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E254657-0B98-4875-9A28-3D3B29A4A161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e7d65ad5-9b2a-4afc-9314-04896c521520"/>
    <ds:schemaRef ds:uri="http://purl.org/dc/elements/1.1/"/>
    <ds:schemaRef ds:uri="http://schemas.microsoft.com/office/2006/metadata/properties"/>
    <ds:schemaRef ds:uri="8059F9B9-A4E3-42CA-B061-CCAFB62D2189"/>
    <ds:schemaRef ds:uri="78f2b7ec-8125-49dc-b971-605636c510c4"/>
    <ds:schemaRef ds:uri="8059f9b9-a4e3-42ca-b061-ccafb62d2189"/>
    <ds:schemaRef ds:uri="9d26bab6-71e6-40b7-baa8-7d8fd5ba3d9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16E96AD-AD09-420F-822A-3CD055EC7445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BF0E2503-0652-4D7F-B1AB-2A33D176D058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B6E129FB-75C7-4E8B-8D5A-84CEFDE63B81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843</Words>
  <Application>Microsoft Office PowerPoint</Application>
  <PresentationFormat>Personalizzato</PresentationFormat>
  <Paragraphs>179</Paragraphs>
  <Slides>18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5" baseType="lpstr">
      <vt:lpstr>Arial</vt:lpstr>
      <vt:lpstr>Calibri</vt:lpstr>
      <vt:lpstr>Cambria Math</vt:lpstr>
      <vt:lpstr>Roboto Slab</vt:lpstr>
      <vt:lpstr>Source Sans Pro</vt:lpstr>
      <vt:lpstr>Wingdings</vt:lpstr>
      <vt:lpstr>Cordelia template</vt:lpstr>
      <vt:lpstr>Presentazione standard di PowerPoint</vt:lpstr>
      <vt:lpstr>Kaizen: per non smettere di migliorare</vt:lpstr>
      <vt:lpstr>Intelligent Poka Yoke: il problema e la sfida</vt:lpstr>
      <vt:lpstr>Intelligent Poka Yoke: il problema e la sfida</vt:lpstr>
      <vt:lpstr>Intelligent Poka Yoke: il problema e la sfida</vt:lpstr>
      <vt:lpstr>Intelligent Poka Yoke: il problema e la sfida</vt:lpstr>
      <vt:lpstr>La soluzione </vt:lpstr>
      <vt:lpstr>La soluzione </vt:lpstr>
      <vt:lpstr>La soluzione </vt:lpstr>
      <vt:lpstr>Presentazione standard di PowerPoint</vt:lpstr>
      <vt:lpstr>La raccolta dati</vt:lpstr>
      <vt:lpstr>La raccolta dati</vt:lpstr>
      <vt:lpstr>Preprocessing e rete</vt:lpstr>
      <vt:lpstr>Preprocessing e rete</vt:lpstr>
      <vt:lpstr>Risultati</vt:lpstr>
      <vt:lpstr>Roadmap</vt:lpstr>
      <vt:lpstr>Conclusioni</vt:lpstr>
      <vt:lpstr>Conclusioni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Bollinger</dc:creator>
  <cp:lastModifiedBy>MATTEO MARTINELLI</cp:lastModifiedBy>
  <cp:revision>590</cp:revision>
  <cp:lastPrinted>2019-03-19T09:10:30Z</cp:lastPrinted>
  <dcterms:created xsi:type="dcterms:W3CDTF">2018-03-29T15:14:00Z</dcterms:created>
  <dcterms:modified xsi:type="dcterms:W3CDTF">2023-01-11T15:03:51Z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0x010100CEB51C725F67A04A97D2865F2A0CC0F7</vt:lpwstr>
  </property>
  <property fmtid="{D5CDD505-2E9C-101B-9397-08002B2CF9AE}" pid="3" name="_dlc_DocIdItemGuid">
    <vt:lpwstr>efc3129d-066c-43fb-8aa7-ab16d870cd88</vt:lpwstr>
  </property>
</Properties>
</file>